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East Sea Dokdo Cyrillic" charset="1" panose="00000000000000000000"/>
      <p:regular r:id="rId21"/>
    </p:embeddedFont>
    <p:embeddedFont>
      <p:font typeface="Poppins Bold" charset="1" panose="00000800000000000000"/>
      <p:regular r:id="rId22"/>
    </p:embeddedFont>
    <p:embeddedFont>
      <p:font typeface="Poppins" charset="1" panose="00000500000000000000"/>
      <p:regular r:id="rId23"/>
    </p:embeddedFont>
    <p:embeddedFont>
      <p:font typeface="Libre Baskerville Bold" charset="1" panose="02000000000000000000"/>
      <p:regular r:id="rId24"/>
    </p:embeddedFont>
    <p:embeddedFont>
      <p:font typeface="Bree Serif" charset="1" panose="0200050304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6.png" Type="http://schemas.openxmlformats.org/officeDocument/2006/relationships/image"/><Relationship Id="rId8" Target="../media/image27.png" Type="http://schemas.openxmlformats.org/officeDocument/2006/relationships/image"/><Relationship Id="rId9"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28.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6.png" Type="http://schemas.openxmlformats.org/officeDocument/2006/relationships/image"/><Relationship Id="rId8" Target="../media/image27.png" Type="http://schemas.openxmlformats.org/officeDocument/2006/relationships/image"/><Relationship Id="rId9"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 Id="rId6" Target="../media/image6.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1.png" Type="http://schemas.openxmlformats.org/officeDocument/2006/relationships/image"/><Relationship Id="rId12" Target="../media/image32.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6.png" Type="http://schemas.openxmlformats.org/officeDocument/2006/relationships/image"/><Relationship Id="rId6" Target="../media/image6.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6.png" Type="http://schemas.openxmlformats.org/officeDocument/2006/relationships/image"/><Relationship Id="rId7" Target="../media/image33.png" Type="http://schemas.openxmlformats.org/officeDocument/2006/relationships/image"/><Relationship Id="rId8" Target="../media/image27.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6.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7.jpe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886951" y="3898690"/>
            <a:ext cx="12408773" cy="2900075"/>
          </a:xfrm>
          <a:prstGeom prst="rect">
            <a:avLst/>
          </a:prstGeom>
        </p:spPr>
        <p:txBody>
          <a:bodyPr anchor="t" rtlCol="false" tIns="0" lIns="0" bIns="0" rIns="0">
            <a:spAutoFit/>
          </a:bodyPr>
          <a:lstStyle/>
          <a:p>
            <a:pPr algn="ctr">
              <a:lnSpc>
                <a:spcPts val="9490"/>
              </a:lnSpc>
            </a:pPr>
            <a:r>
              <a:rPr lang="en-US" sz="13000">
                <a:solidFill>
                  <a:srgbClr val="3A4D7B"/>
                </a:solidFill>
                <a:latin typeface="East Sea Dokdo Cyrillic"/>
              </a:rPr>
              <a:t>DATABASE</a:t>
            </a:r>
          </a:p>
          <a:p>
            <a:pPr algn="ctr">
              <a:lnSpc>
                <a:spcPts val="9490"/>
              </a:lnSpc>
            </a:pPr>
            <a:r>
              <a:rPr lang="en-US" sz="13000">
                <a:solidFill>
                  <a:srgbClr val="3A4D7B"/>
                </a:solidFill>
                <a:latin typeface="East Sea Dokdo Cyrillic"/>
              </a:rPr>
              <a:t>MY ITS MAHASISWA</a:t>
            </a:r>
          </a:p>
        </p:txBody>
      </p:sp>
      <p:sp>
        <p:nvSpPr>
          <p:cNvPr name="Freeform 4" id="4"/>
          <p:cNvSpPr/>
          <p:nvPr/>
        </p:nvSpPr>
        <p:spPr>
          <a:xfrm flipH="false" flipV="false" rot="0">
            <a:off x="-1444204" y="1294360"/>
            <a:ext cx="5485916" cy="4704173"/>
          </a:xfrm>
          <a:custGeom>
            <a:avLst/>
            <a:gdLst/>
            <a:ahLst/>
            <a:cxnLst/>
            <a:rect r="r" b="b" t="t" l="l"/>
            <a:pathLst>
              <a:path h="4704173" w="5485916">
                <a:moveTo>
                  <a:pt x="0" y="0"/>
                </a:moveTo>
                <a:lnTo>
                  <a:pt x="5485916" y="0"/>
                </a:lnTo>
                <a:lnTo>
                  <a:pt x="5485916" y="4704173"/>
                </a:lnTo>
                <a:lnTo>
                  <a:pt x="0" y="4704173"/>
                </a:lnTo>
                <a:lnTo>
                  <a:pt x="0" y="0"/>
                </a:lnTo>
                <a:close/>
              </a:path>
            </a:pathLst>
          </a:custGeom>
          <a:blipFill>
            <a:blip r:embed="rId3"/>
            <a:stretch>
              <a:fillRect l="0" t="0" r="0" b="0"/>
            </a:stretch>
          </a:blipFill>
        </p:spPr>
      </p:sp>
      <p:sp>
        <p:nvSpPr>
          <p:cNvPr name="Freeform 5" id="5"/>
          <p:cNvSpPr/>
          <p:nvPr/>
        </p:nvSpPr>
        <p:spPr>
          <a:xfrm flipH="false" flipV="false" rot="-410616">
            <a:off x="13585803" y="5901750"/>
            <a:ext cx="5676399" cy="5151332"/>
          </a:xfrm>
          <a:custGeom>
            <a:avLst/>
            <a:gdLst/>
            <a:ahLst/>
            <a:cxnLst/>
            <a:rect r="r" b="b" t="t" l="l"/>
            <a:pathLst>
              <a:path h="5151332" w="5676399">
                <a:moveTo>
                  <a:pt x="0" y="0"/>
                </a:moveTo>
                <a:lnTo>
                  <a:pt x="5676399" y="0"/>
                </a:lnTo>
                <a:lnTo>
                  <a:pt x="5676399" y="5151332"/>
                </a:lnTo>
                <a:lnTo>
                  <a:pt x="0" y="5151332"/>
                </a:lnTo>
                <a:lnTo>
                  <a:pt x="0" y="0"/>
                </a:lnTo>
                <a:close/>
              </a:path>
            </a:pathLst>
          </a:custGeom>
          <a:blipFill>
            <a:blip r:embed="rId4"/>
            <a:stretch>
              <a:fillRect l="0" t="0" r="0" b="0"/>
            </a:stretch>
          </a:blipFill>
        </p:spPr>
      </p:sp>
      <p:sp>
        <p:nvSpPr>
          <p:cNvPr name="Freeform 6" id="6"/>
          <p:cNvSpPr/>
          <p:nvPr/>
        </p:nvSpPr>
        <p:spPr>
          <a:xfrm flipH="false" flipV="false" rot="806708">
            <a:off x="-7317896" y="7696452"/>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5"/>
            <a:stretch>
              <a:fillRect l="0" t="0" r="0" b="0"/>
            </a:stretch>
          </a:blipFill>
        </p:spPr>
      </p:sp>
      <p:sp>
        <p:nvSpPr>
          <p:cNvPr name="Freeform 7" id="7"/>
          <p:cNvSpPr/>
          <p:nvPr/>
        </p:nvSpPr>
        <p:spPr>
          <a:xfrm flipH="false" flipV="false" rot="197785">
            <a:off x="-1165519" y="8242641"/>
            <a:ext cx="7883269" cy="1724465"/>
          </a:xfrm>
          <a:custGeom>
            <a:avLst/>
            <a:gdLst/>
            <a:ahLst/>
            <a:cxnLst/>
            <a:rect r="r" b="b" t="t" l="l"/>
            <a:pathLst>
              <a:path h="1724465" w="7883269">
                <a:moveTo>
                  <a:pt x="0" y="0"/>
                </a:moveTo>
                <a:lnTo>
                  <a:pt x="7883269" y="0"/>
                </a:lnTo>
                <a:lnTo>
                  <a:pt x="7883269" y="1724465"/>
                </a:lnTo>
                <a:lnTo>
                  <a:pt x="0" y="1724465"/>
                </a:lnTo>
                <a:lnTo>
                  <a:pt x="0" y="0"/>
                </a:lnTo>
                <a:close/>
              </a:path>
            </a:pathLst>
          </a:custGeom>
          <a:blipFill>
            <a:blip r:embed="rId6"/>
            <a:stretch>
              <a:fillRect l="0" t="0" r="0" b="0"/>
            </a:stretch>
          </a:blipFill>
        </p:spPr>
      </p:sp>
      <p:sp>
        <p:nvSpPr>
          <p:cNvPr name="Freeform 8" id="8"/>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5"/>
            <a:stretch>
              <a:fillRect l="0" t="0" r="0" b="0"/>
            </a:stretch>
          </a:blipFill>
        </p:spPr>
      </p:sp>
      <p:sp>
        <p:nvSpPr>
          <p:cNvPr name="Freeform 9" id="9"/>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6"/>
            <a:stretch>
              <a:fillRect l="0" t="0" r="0" b="0"/>
            </a:stretch>
          </a:blipFill>
        </p:spPr>
      </p:sp>
      <p:sp>
        <p:nvSpPr>
          <p:cNvPr name="Freeform 10" id="10"/>
          <p:cNvSpPr/>
          <p:nvPr/>
        </p:nvSpPr>
        <p:spPr>
          <a:xfrm flipH="false" flipV="false" rot="0">
            <a:off x="-2296744" y="8017417"/>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7"/>
            <a:stretch>
              <a:fillRect l="0" t="0" r="0" b="0"/>
            </a:stretch>
          </a:blipFill>
        </p:spPr>
      </p:sp>
      <p:sp>
        <p:nvSpPr>
          <p:cNvPr name="Freeform 11" id="11"/>
          <p:cNvSpPr/>
          <p:nvPr/>
        </p:nvSpPr>
        <p:spPr>
          <a:xfrm flipH="false" flipV="false" rot="0">
            <a:off x="15295724" y="596518"/>
            <a:ext cx="2256556" cy="2276475"/>
          </a:xfrm>
          <a:custGeom>
            <a:avLst/>
            <a:gdLst/>
            <a:ahLst/>
            <a:cxnLst/>
            <a:rect r="r" b="b" t="t" l="l"/>
            <a:pathLst>
              <a:path h="2276475" w="2256556">
                <a:moveTo>
                  <a:pt x="0" y="0"/>
                </a:moveTo>
                <a:lnTo>
                  <a:pt x="2256556" y="0"/>
                </a:lnTo>
                <a:lnTo>
                  <a:pt x="2256556" y="2276475"/>
                </a:lnTo>
                <a:lnTo>
                  <a:pt x="0" y="2276475"/>
                </a:lnTo>
                <a:lnTo>
                  <a:pt x="0" y="0"/>
                </a:lnTo>
                <a:close/>
              </a:path>
            </a:pathLst>
          </a:custGeom>
          <a:blipFill>
            <a:blip r:embed="rId8"/>
            <a:stretch>
              <a:fillRect l="0" t="0" r="0" b="0"/>
            </a:stretch>
          </a:blipFill>
        </p:spPr>
      </p:sp>
      <p:sp>
        <p:nvSpPr>
          <p:cNvPr name="Freeform 12" id="12"/>
          <p:cNvSpPr/>
          <p:nvPr/>
        </p:nvSpPr>
        <p:spPr>
          <a:xfrm flipH="false" flipV="false" rot="383165">
            <a:off x="1680341" y="3648024"/>
            <a:ext cx="1481875" cy="1683949"/>
          </a:xfrm>
          <a:custGeom>
            <a:avLst/>
            <a:gdLst/>
            <a:ahLst/>
            <a:cxnLst/>
            <a:rect r="r" b="b" t="t" l="l"/>
            <a:pathLst>
              <a:path h="1683949" w="1481875">
                <a:moveTo>
                  <a:pt x="0" y="0"/>
                </a:moveTo>
                <a:lnTo>
                  <a:pt x="1481875" y="0"/>
                </a:lnTo>
                <a:lnTo>
                  <a:pt x="1481875" y="1683948"/>
                </a:lnTo>
                <a:lnTo>
                  <a:pt x="0" y="1683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true" rot="-1035996">
            <a:off x="11091607" y="8708925"/>
            <a:ext cx="2184322" cy="933798"/>
          </a:xfrm>
          <a:custGeom>
            <a:avLst/>
            <a:gdLst/>
            <a:ahLst/>
            <a:cxnLst/>
            <a:rect r="r" b="b" t="t" l="l"/>
            <a:pathLst>
              <a:path h="933798" w="2184322">
                <a:moveTo>
                  <a:pt x="0" y="933798"/>
                </a:moveTo>
                <a:lnTo>
                  <a:pt x="2184323" y="933798"/>
                </a:lnTo>
                <a:lnTo>
                  <a:pt x="2184323" y="0"/>
                </a:lnTo>
                <a:lnTo>
                  <a:pt x="0" y="0"/>
                </a:lnTo>
                <a:lnTo>
                  <a:pt x="0" y="933798"/>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759584" y="5170681"/>
            <a:ext cx="999432" cy="999432"/>
          </a:xfrm>
          <a:custGeom>
            <a:avLst/>
            <a:gdLst/>
            <a:ahLst/>
            <a:cxnLst/>
            <a:rect r="r" b="b" t="t" l="l"/>
            <a:pathLst>
              <a:path h="999432" w="999432">
                <a:moveTo>
                  <a:pt x="0" y="0"/>
                </a:moveTo>
                <a:lnTo>
                  <a:pt x="999432" y="0"/>
                </a:lnTo>
                <a:lnTo>
                  <a:pt x="999432" y="999432"/>
                </a:lnTo>
                <a:lnTo>
                  <a:pt x="0" y="9994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741272" y="661294"/>
            <a:ext cx="890149" cy="890149"/>
          </a:xfrm>
          <a:custGeom>
            <a:avLst/>
            <a:gdLst/>
            <a:ahLst/>
            <a:cxnLst/>
            <a:rect r="r" b="b" t="t" l="l"/>
            <a:pathLst>
              <a:path h="890149" w="890149">
                <a:moveTo>
                  <a:pt x="0" y="0"/>
                </a:moveTo>
                <a:lnTo>
                  <a:pt x="890148" y="0"/>
                </a:lnTo>
                <a:lnTo>
                  <a:pt x="890148" y="890149"/>
                </a:lnTo>
                <a:lnTo>
                  <a:pt x="0" y="8901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5156">
            <a:off x="-194200" y="8331186"/>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3000258" y="32639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451536">
            <a:off x="10200174" y="891517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8" id="8"/>
          <p:cNvSpPr/>
          <p:nvPr/>
        </p:nvSpPr>
        <p:spPr>
          <a:xfrm flipH="false" flipV="false" rot="0">
            <a:off x="282095" y="1659888"/>
            <a:ext cx="17723809" cy="6629877"/>
          </a:xfrm>
          <a:custGeom>
            <a:avLst/>
            <a:gdLst/>
            <a:ahLst/>
            <a:cxnLst/>
            <a:rect r="r" b="b" t="t" l="l"/>
            <a:pathLst>
              <a:path h="6629877" w="17723809">
                <a:moveTo>
                  <a:pt x="0" y="0"/>
                </a:moveTo>
                <a:lnTo>
                  <a:pt x="17723810" y="0"/>
                </a:lnTo>
                <a:lnTo>
                  <a:pt x="17723810" y="6629877"/>
                </a:lnTo>
                <a:lnTo>
                  <a:pt x="0" y="6629877"/>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2821643" y="2522553"/>
            <a:ext cx="12644715" cy="3362325"/>
          </a:xfrm>
          <a:prstGeom prst="rect">
            <a:avLst/>
          </a:prstGeom>
        </p:spPr>
        <p:txBody>
          <a:bodyPr anchor="t" rtlCol="false" tIns="0" lIns="0" bIns="0" rIns="0">
            <a:spAutoFit/>
          </a:bodyPr>
          <a:lstStyle/>
          <a:p>
            <a:pPr algn="ctr">
              <a:lnSpc>
                <a:spcPts val="10950"/>
              </a:lnSpc>
            </a:pPr>
            <a:r>
              <a:rPr lang="en-US" sz="15000">
                <a:solidFill>
                  <a:srgbClr val="3A4D7B"/>
                </a:solidFill>
                <a:latin typeface="East Sea Dokdo Cyrillic"/>
              </a:rPr>
              <a:t>Query Lainnya Minimal 5</a:t>
            </a:r>
          </a:p>
        </p:txBody>
      </p:sp>
      <p:sp>
        <p:nvSpPr>
          <p:cNvPr name="Freeform 4" id="4"/>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5" id="5"/>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4"/>
            <a:stretch>
              <a:fillRect l="0" t="0" r="0" b="0"/>
            </a:stretch>
          </a:blipFill>
        </p:spPr>
      </p:sp>
      <p:sp>
        <p:nvSpPr>
          <p:cNvPr name="Freeform 6" id="6"/>
          <p:cNvSpPr/>
          <p:nvPr/>
        </p:nvSpPr>
        <p:spPr>
          <a:xfrm flipH="false" flipV="false" rot="10779659">
            <a:off x="-56482" y="8485835"/>
            <a:ext cx="18947049" cy="3654074"/>
          </a:xfrm>
          <a:custGeom>
            <a:avLst/>
            <a:gdLst/>
            <a:ahLst/>
            <a:cxnLst/>
            <a:rect r="r" b="b" t="t" l="l"/>
            <a:pathLst>
              <a:path h="3654074" w="18947049">
                <a:moveTo>
                  <a:pt x="0" y="0"/>
                </a:moveTo>
                <a:lnTo>
                  <a:pt x="18947049" y="0"/>
                </a:lnTo>
                <a:lnTo>
                  <a:pt x="18947049" y="3654073"/>
                </a:lnTo>
                <a:lnTo>
                  <a:pt x="0" y="3654073"/>
                </a:lnTo>
                <a:lnTo>
                  <a:pt x="0" y="0"/>
                </a:lnTo>
                <a:close/>
              </a:path>
            </a:pathLst>
          </a:custGeom>
          <a:blipFill>
            <a:blip r:embed="rId3"/>
            <a:stretch>
              <a:fillRect l="0" t="0" r="0" b="0"/>
            </a:stretch>
          </a:blipFill>
        </p:spPr>
      </p:sp>
      <p:sp>
        <p:nvSpPr>
          <p:cNvPr name="Freeform 7" id="7"/>
          <p:cNvSpPr/>
          <p:nvPr/>
        </p:nvSpPr>
        <p:spPr>
          <a:xfrm flipH="false" flipV="false" rot="10390101">
            <a:off x="-535532" y="8265696"/>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8" id="8"/>
          <p:cNvSpPr/>
          <p:nvPr/>
        </p:nvSpPr>
        <p:spPr>
          <a:xfrm flipH="false" flipV="false" rot="124710">
            <a:off x="13685582" y="6327280"/>
            <a:ext cx="5132847" cy="4658059"/>
          </a:xfrm>
          <a:custGeom>
            <a:avLst/>
            <a:gdLst/>
            <a:ahLst/>
            <a:cxnLst/>
            <a:rect r="r" b="b" t="t" l="l"/>
            <a:pathLst>
              <a:path h="4658059" w="5132847">
                <a:moveTo>
                  <a:pt x="0" y="0"/>
                </a:moveTo>
                <a:lnTo>
                  <a:pt x="5132847" y="0"/>
                </a:lnTo>
                <a:lnTo>
                  <a:pt x="5132847" y="4658059"/>
                </a:lnTo>
                <a:lnTo>
                  <a:pt x="0" y="4658059"/>
                </a:lnTo>
                <a:lnTo>
                  <a:pt x="0" y="0"/>
                </a:lnTo>
                <a:close/>
              </a:path>
            </a:pathLst>
          </a:custGeom>
          <a:blipFill>
            <a:blip r:embed="rId5"/>
            <a:stretch>
              <a:fillRect l="0" t="0" r="0" b="0"/>
            </a:stretch>
          </a:blipFill>
        </p:spPr>
      </p:sp>
      <p:sp>
        <p:nvSpPr>
          <p:cNvPr name="Freeform 9" id="9"/>
          <p:cNvSpPr/>
          <p:nvPr/>
        </p:nvSpPr>
        <p:spPr>
          <a:xfrm flipH="false" flipV="false" rot="1905104">
            <a:off x="-1869115" y="-2542766"/>
            <a:ext cx="5124880" cy="6278566"/>
          </a:xfrm>
          <a:custGeom>
            <a:avLst/>
            <a:gdLst/>
            <a:ahLst/>
            <a:cxnLst/>
            <a:rect r="r" b="b" t="t" l="l"/>
            <a:pathLst>
              <a:path h="6278566" w="5124880">
                <a:moveTo>
                  <a:pt x="0" y="0"/>
                </a:moveTo>
                <a:lnTo>
                  <a:pt x="5124880" y="0"/>
                </a:lnTo>
                <a:lnTo>
                  <a:pt x="5124880" y="6278567"/>
                </a:lnTo>
                <a:lnTo>
                  <a:pt x="0" y="6278567"/>
                </a:lnTo>
                <a:lnTo>
                  <a:pt x="0" y="0"/>
                </a:lnTo>
                <a:close/>
              </a:path>
            </a:pathLst>
          </a:custGeom>
          <a:blipFill>
            <a:blip r:embed="rId6"/>
            <a:stretch>
              <a:fillRect l="0" t="0" r="0" b="0"/>
            </a:stretch>
          </a:blipFill>
        </p:spPr>
      </p:sp>
      <p:sp>
        <p:nvSpPr>
          <p:cNvPr name="Freeform 10" id="10"/>
          <p:cNvSpPr/>
          <p:nvPr/>
        </p:nvSpPr>
        <p:spPr>
          <a:xfrm flipH="false" flipV="false" rot="-10800000">
            <a:off x="14833365" y="469222"/>
            <a:ext cx="4067846" cy="1388153"/>
          </a:xfrm>
          <a:custGeom>
            <a:avLst/>
            <a:gdLst/>
            <a:ahLst/>
            <a:cxnLst/>
            <a:rect r="r" b="b" t="t" l="l"/>
            <a:pathLst>
              <a:path h="1388153" w="4067846">
                <a:moveTo>
                  <a:pt x="0" y="0"/>
                </a:moveTo>
                <a:lnTo>
                  <a:pt x="4067847" y="0"/>
                </a:lnTo>
                <a:lnTo>
                  <a:pt x="4067847" y="1388153"/>
                </a:lnTo>
                <a:lnTo>
                  <a:pt x="0" y="1388153"/>
                </a:lnTo>
                <a:lnTo>
                  <a:pt x="0" y="0"/>
                </a:lnTo>
                <a:close/>
              </a:path>
            </a:pathLst>
          </a:custGeom>
          <a:blipFill>
            <a:blip r:embed="rId7"/>
            <a:stretch>
              <a:fillRect l="0" t="0" r="0" b="0"/>
            </a:stretch>
          </a:blipFill>
        </p:spPr>
      </p:sp>
      <p:sp>
        <p:nvSpPr>
          <p:cNvPr name="Freeform 11" id="11"/>
          <p:cNvSpPr/>
          <p:nvPr/>
        </p:nvSpPr>
        <p:spPr>
          <a:xfrm flipH="false" flipV="false" rot="0">
            <a:off x="-613212" y="1028700"/>
            <a:ext cx="5562123" cy="2238755"/>
          </a:xfrm>
          <a:custGeom>
            <a:avLst/>
            <a:gdLst/>
            <a:ahLst/>
            <a:cxnLst/>
            <a:rect r="r" b="b" t="t" l="l"/>
            <a:pathLst>
              <a:path h="2238755" w="5562123">
                <a:moveTo>
                  <a:pt x="0" y="0"/>
                </a:moveTo>
                <a:lnTo>
                  <a:pt x="5562123" y="0"/>
                </a:lnTo>
                <a:lnTo>
                  <a:pt x="5562123" y="2238755"/>
                </a:lnTo>
                <a:lnTo>
                  <a:pt x="0" y="2238755"/>
                </a:lnTo>
                <a:lnTo>
                  <a:pt x="0" y="0"/>
                </a:lnTo>
                <a:close/>
              </a:path>
            </a:pathLst>
          </a:custGeom>
          <a:blipFill>
            <a:blip r:embed="rId8"/>
            <a:stretch>
              <a:fillRect l="0" t="0" r="0" b="0"/>
            </a:stretch>
          </a:blipFill>
        </p:spPr>
      </p:sp>
      <p:sp>
        <p:nvSpPr>
          <p:cNvPr name="Freeform 12" id="12"/>
          <p:cNvSpPr/>
          <p:nvPr/>
        </p:nvSpPr>
        <p:spPr>
          <a:xfrm flipH="false" flipV="false" rot="0">
            <a:off x="2167850" y="662494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725905" y="260985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2700000">
            <a:off x="14745390" y="5188289"/>
            <a:ext cx="1961029" cy="2228442"/>
          </a:xfrm>
          <a:custGeom>
            <a:avLst/>
            <a:gdLst/>
            <a:ahLst/>
            <a:cxnLst/>
            <a:rect r="r" b="b" t="t" l="l"/>
            <a:pathLst>
              <a:path h="2228442" w="1961029">
                <a:moveTo>
                  <a:pt x="0" y="0"/>
                </a:moveTo>
                <a:lnTo>
                  <a:pt x="1961029" y="0"/>
                </a:lnTo>
                <a:lnTo>
                  <a:pt x="1961029" y="2228442"/>
                </a:lnTo>
                <a:lnTo>
                  <a:pt x="0" y="2228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5" id="15"/>
          <p:cNvSpPr txBox="true"/>
          <p:nvPr/>
        </p:nvSpPr>
        <p:spPr>
          <a:xfrm rot="0">
            <a:off x="3699953" y="6445438"/>
            <a:ext cx="10064848" cy="1327150"/>
          </a:xfrm>
          <a:prstGeom prst="rect">
            <a:avLst/>
          </a:prstGeom>
        </p:spPr>
        <p:txBody>
          <a:bodyPr anchor="t" rtlCol="false" tIns="0" lIns="0" bIns="0" rIns="0">
            <a:spAutoFit/>
          </a:bodyPr>
          <a:lstStyle/>
          <a:p>
            <a:pPr algn="ctr">
              <a:lnSpc>
                <a:spcPts val="3500"/>
              </a:lnSpc>
            </a:pPr>
            <a:r>
              <a:rPr lang="en-US" sz="2500">
                <a:solidFill>
                  <a:srgbClr val="000000"/>
                </a:solidFill>
                <a:latin typeface="Poppins"/>
              </a:rPr>
              <a:t>Agar tingkat efisien lebih tinggi, Kami langsung menampilkan hasil query, yang mana diatasnya juga tertera query yang dimasukkan.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4" id="4"/>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4"/>
            <a:stretch>
              <a:fillRect l="0" t="0" r="0" b="0"/>
            </a:stretch>
          </a:blipFill>
        </p:spPr>
      </p:sp>
      <p:sp>
        <p:nvSpPr>
          <p:cNvPr name="Freeform 5" id="5"/>
          <p:cNvSpPr/>
          <p:nvPr/>
        </p:nvSpPr>
        <p:spPr>
          <a:xfrm flipH="false" flipV="false" rot="10779659">
            <a:off x="-56482" y="8485835"/>
            <a:ext cx="18947049" cy="3654074"/>
          </a:xfrm>
          <a:custGeom>
            <a:avLst/>
            <a:gdLst/>
            <a:ahLst/>
            <a:cxnLst/>
            <a:rect r="r" b="b" t="t" l="l"/>
            <a:pathLst>
              <a:path h="3654074" w="18947049">
                <a:moveTo>
                  <a:pt x="0" y="0"/>
                </a:moveTo>
                <a:lnTo>
                  <a:pt x="18947049" y="0"/>
                </a:lnTo>
                <a:lnTo>
                  <a:pt x="18947049" y="3654073"/>
                </a:lnTo>
                <a:lnTo>
                  <a:pt x="0" y="3654073"/>
                </a:lnTo>
                <a:lnTo>
                  <a:pt x="0" y="0"/>
                </a:lnTo>
                <a:close/>
              </a:path>
            </a:pathLst>
          </a:custGeom>
          <a:blipFill>
            <a:blip r:embed="rId3"/>
            <a:stretch>
              <a:fillRect l="0" t="0" r="0" b="0"/>
            </a:stretch>
          </a:blipFill>
        </p:spPr>
      </p:sp>
      <p:sp>
        <p:nvSpPr>
          <p:cNvPr name="Freeform 6" id="6"/>
          <p:cNvSpPr/>
          <p:nvPr/>
        </p:nvSpPr>
        <p:spPr>
          <a:xfrm flipH="false" flipV="false" rot="10390101">
            <a:off x="-535532" y="8265696"/>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7" id="7"/>
          <p:cNvSpPr/>
          <p:nvPr/>
        </p:nvSpPr>
        <p:spPr>
          <a:xfrm flipH="false" flipV="false" rot="124710">
            <a:off x="13685582" y="6327280"/>
            <a:ext cx="5132847" cy="4658059"/>
          </a:xfrm>
          <a:custGeom>
            <a:avLst/>
            <a:gdLst/>
            <a:ahLst/>
            <a:cxnLst/>
            <a:rect r="r" b="b" t="t" l="l"/>
            <a:pathLst>
              <a:path h="4658059" w="5132847">
                <a:moveTo>
                  <a:pt x="0" y="0"/>
                </a:moveTo>
                <a:lnTo>
                  <a:pt x="5132847" y="0"/>
                </a:lnTo>
                <a:lnTo>
                  <a:pt x="5132847" y="4658059"/>
                </a:lnTo>
                <a:lnTo>
                  <a:pt x="0" y="4658059"/>
                </a:lnTo>
                <a:lnTo>
                  <a:pt x="0" y="0"/>
                </a:lnTo>
                <a:close/>
              </a:path>
            </a:pathLst>
          </a:custGeom>
          <a:blipFill>
            <a:blip r:embed="rId5"/>
            <a:stretch>
              <a:fillRect l="0" t="0" r="0" b="0"/>
            </a:stretch>
          </a:blipFill>
        </p:spPr>
      </p:sp>
      <p:sp>
        <p:nvSpPr>
          <p:cNvPr name="Freeform 8" id="8"/>
          <p:cNvSpPr/>
          <p:nvPr/>
        </p:nvSpPr>
        <p:spPr>
          <a:xfrm flipH="false" flipV="false" rot="1905104">
            <a:off x="-1869115" y="-2542766"/>
            <a:ext cx="5124880" cy="6278566"/>
          </a:xfrm>
          <a:custGeom>
            <a:avLst/>
            <a:gdLst/>
            <a:ahLst/>
            <a:cxnLst/>
            <a:rect r="r" b="b" t="t" l="l"/>
            <a:pathLst>
              <a:path h="6278566" w="5124880">
                <a:moveTo>
                  <a:pt x="0" y="0"/>
                </a:moveTo>
                <a:lnTo>
                  <a:pt x="5124880" y="0"/>
                </a:lnTo>
                <a:lnTo>
                  <a:pt x="5124880" y="6278567"/>
                </a:lnTo>
                <a:lnTo>
                  <a:pt x="0" y="6278567"/>
                </a:lnTo>
                <a:lnTo>
                  <a:pt x="0" y="0"/>
                </a:lnTo>
                <a:close/>
              </a:path>
            </a:pathLst>
          </a:custGeom>
          <a:blipFill>
            <a:blip r:embed="rId6"/>
            <a:stretch>
              <a:fillRect l="0" t="0" r="0" b="0"/>
            </a:stretch>
          </a:blipFill>
        </p:spPr>
      </p:sp>
      <p:sp>
        <p:nvSpPr>
          <p:cNvPr name="Freeform 9" id="9"/>
          <p:cNvSpPr/>
          <p:nvPr/>
        </p:nvSpPr>
        <p:spPr>
          <a:xfrm flipH="false" flipV="false" rot="-10800000">
            <a:off x="14833365" y="469222"/>
            <a:ext cx="4067846" cy="1388153"/>
          </a:xfrm>
          <a:custGeom>
            <a:avLst/>
            <a:gdLst/>
            <a:ahLst/>
            <a:cxnLst/>
            <a:rect r="r" b="b" t="t" l="l"/>
            <a:pathLst>
              <a:path h="1388153" w="4067846">
                <a:moveTo>
                  <a:pt x="0" y="0"/>
                </a:moveTo>
                <a:lnTo>
                  <a:pt x="4067847" y="0"/>
                </a:lnTo>
                <a:lnTo>
                  <a:pt x="4067847" y="1388153"/>
                </a:lnTo>
                <a:lnTo>
                  <a:pt x="0" y="1388153"/>
                </a:lnTo>
                <a:lnTo>
                  <a:pt x="0" y="0"/>
                </a:lnTo>
                <a:close/>
              </a:path>
            </a:pathLst>
          </a:custGeom>
          <a:blipFill>
            <a:blip r:embed="rId7"/>
            <a:stretch>
              <a:fillRect l="0" t="0" r="0" b="0"/>
            </a:stretch>
          </a:blipFill>
        </p:spPr>
      </p:sp>
      <p:sp>
        <p:nvSpPr>
          <p:cNvPr name="Freeform 10" id="10"/>
          <p:cNvSpPr/>
          <p:nvPr/>
        </p:nvSpPr>
        <p:spPr>
          <a:xfrm flipH="false" flipV="false" rot="0">
            <a:off x="-613212" y="1028700"/>
            <a:ext cx="5562123" cy="2238755"/>
          </a:xfrm>
          <a:custGeom>
            <a:avLst/>
            <a:gdLst/>
            <a:ahLst/>
            <a:cxnLst/>
            <a:rect r="r" b="b" t="t" l="l"/>
            <a:pathLst>
              <a:path h="2238755" w="5562123">
                <a:moveTo>
                  <a:pt x="0" y="0"/>
                </a:moveTo>
                <a:lnTo>
                  <a:pt x="5562123" y="0"/>
                </a:lnTo>
                <a:lnTo>
                  <a:pt x="5562123" y="2238755"/>
                </a:lnTo>
                <a:lnTo>
                  <a:pt x="0" y="2238755"/>
                </a:lnTo>
                <a:lnTo>
                  <a:pt x="0" y="0"/>
                </a:lnTo>
                <a:close/>
              </a:path>
            </a:pathLst>
          </a:custGeom>
          <a:blipFill>
            <a:blip r:embed="rId8"/>
            <a:stretch>
              <a:fillRect l="0" t="0" r="0" b="0"/>
            </a:stretch>
          </a:blipFill>
        </p:spPr>
      </p:sp>
      <p:sp>
        <p:nvSpPr>
          <p:cNvPr name="Freeform 11" id="11"/>
          <p:cNvSpPr/>
          <p:nvPr/>
        </p:nvSpPr>
        <p:spPr>
          <a:xfrm flipH="false" flipV="false" rot="0">
            <a:off x="2167850" y="662494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725905" y="260985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2700000">
            <a:off x="14745390" y="5188289"/>
            <a:ext cx="1961029" cy="2228442"/>
          </a:xfrm>
          <a:custGeom>
            <a:avLst/>
            <a:gdLst/>
            <a:ahLst/>
            <a:cxnLst/>
            <a:rect r="r" b="b" t="t" l="l"/>
            <a:pathLst>
              <a:path h="2228442" w="1961029">
                <a:moveTo>
                  <a:pt x="0" y="0"/>
                </a:moveTo>
                <a:lnTo>
                  <a:pt x="1961029" y="0"/>
                </a:lnTo>
                <a:lnTo>
                  <a:pt x="1961029" y="2228442"/>
                </a:lnTo>
                <a:lnTo>
                  <a:pt x="0" y="2228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467758" y="469222"/>
            <a:ext cx="17352483" cy="9389021"/>
          </a:xfrm>
          <a:custGeom>
            <a:avLst/>
            <a:gdLst/>
            <a:ahLst/>
            <a:cxnLst/>
            <a:rect r="r" b="b" t="t" l="l"/>
            <a:pathLst>
              <a:path h="9389021" w="17352483">
                <a:moveTo>
                  <a:pt x="0" y="0"/>
                </a:moveTo>
                <a:lnTo>
                  <a:pt x="17352484" y="0"/>
                </a:lnTo>
                <a:lnTo>
                  <a:pt x="17352484" y="9389021"/>
                </a:lnTo>
                <a:lnTo>
                  <a:pt x="0" y="9389021"/>
                </a:lnTo>
                <a:lnTo>
                  <a:pt x="0" y="0"/>
                </a:lnTo>
                <a:close/>
              </a:path>
            </a:pathLst>
          </a:custGeom>
          <a:blipFill>
            <a:blip r:embed="rId1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4" id="4"/>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4"/>
            <a:stretch>
              <a:fillRect l="0" t="0" r="0" b="0"/>
            </a:stretch>
          </a:blipFill>
        </p:spPr>
      </p:sp>
      <p:sp>
        <p:nvSpPr>
          <p:cNvPr name="Freeform 5" id="5"/>
          <p:cNvSpPr/>
          <p:nvPr/>
        </p:nvSpPr>
        <p:spPr>
          <a:xfrm flipH="false" flipV="false" rot="10779659">
            <a:off x="-56482" y="8485835"/>
            <a:ext cx="18947049" cy="3654074"/>
          </a:xfrm>
          <a:custGeom>
            <a:avLst/>
            <a:gdLst/>
            <a:ahLst/>
            <a:cxnLst/>
            <a:rect r="r" b="b" t="t" l="l"/>
            <a:pathLst>
              <a:path h="3654074" w="18947049">
                <a:moveTo>
                  <a:pt x="0" y="0"/>
                </a:moveTo>
                <a:lnTo>
                  <a:pt x="18947049" y="0"/>
                </a:lnTo>
                <a:lnTo>
                  <a:pt x="18947049" y="3654073"/>
                </a:lnTo>
                <a:lnTo>
                  <a:pt x="0" y="3654073"/>
                </a:lnTo>
                <a:lnTo>
                  <a:pt x="0" y="0"/>
                </a:lnTo>
                <a:close/>
              </a:path>
            </a:pathLst>
          </a:custGeom>
          <a:blipFill>
            <a:blip r:embed="rId3"/>
            <a:stretch>
              <a:fillRect l="0" t="0" r="0" b="0"/>
            </a:stretch>
          </a:blipFill>
        </p:spPr>
      </p:sp>
      <p:sp>
        <p:nvSpPr>
          <p:cNvPr name="Freeform 6" id="6"/>
          <p:cNvSpPr/>
          <p:nvPr/>
        </p:nvSpPr>
        <p:spPr>
          <a:xfrm flipH="false" flipV="false" rot="10390101">
            <a:off x="-535532" y="8265696"/>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7" id="7"/>
          <p:cNvSpPr/>
          <p:nvPr/>
        </p:nvSpPr>
        <p:spPr>
          <a:xfrm flipH="false" flipV="false" rot="124710">
            <a:off x="13685582" y="6327280"/>
            <a:ext cx="5132847" cy="4658059"/>
          </a:xfrm>
          <a:custGeom>
            <a:avLst/>
            <a:gdLst/>
            <a:ahLst/>
            <a:cxnLst/>
            <a:rect r="r" b="b" t="t" l="l"/>
            <a:pathLst>
              <a:path h="4658059" w="5132847">
                <a:moveTo>
                  <a:pt x="0" y="0"/>
                </a:moveTo>
                <a:lnTo>
                  <a:pt x="5132847" y="0"/>
                </a:lnTo>
                <a:lnTo>
                  <a:pt x="5132847" y="4658059"/>
                </a:lnTo>
                <a:lnTo>
                  <a:pt x="0" y="4658059"/>
                </a:lnTo>
                <a:lnTo>
                  <a:pt x="0" y="0"/>
                </a:lnTo>
                <a:close/>
              </a:path>
            </a:pathLst>
          </a:custGeom>
          <a:blipFill>
            <a:blip r:embed="rId5"/>
            <a:stretch>
              <a:fillRect l="0" t="0" r="0" b="0"/>
            </a:stretch>
          </a:blipFill>
        </p:spPr>
      </p:sp>
      <p:sp>
        <p:nvSpPr>
          <p:cNvPr name="Freeform 8" id="8"/>
          <p:cNvSpPr/>
          <p:nvPr/>
        </p:nvSpPr>
        <p:spPr>
          <a:xfrm flipH="false" flipV="false" rot="-10800000">
            <a:off x="14833365" y="469222"/>
            <a:ext cx="4067846" cy="1388153"/>
          </a:xfrm>
          <a:custGeom>
            <a:avLst/>
            <a:gdLst/>
            <a:ahLst/>
            <a:cxnLst/>
            <a:rect r="r" b="b" t="t" l="l"/>
            <a:pathLst>
              <a:path h="1388153" w="4067846">
                <a:moveTo>
                  <a:pt x="0" y="0"/>
                </a:moveTo>
                <a:lnTo>
                  <a:pt x="4067847" y="0"/>
                </a:lnTo>
                <a:lnTo>
                  <a:pt x="4067847" y="1388153"/>
                </a:lnTo>
                <a:lnTo>
                  <a:pt x="0" y="1388153"/>
                </a:lnTo>
                <a:lnTo>
                  <a:pt x="0" y="0"/>
                </a:lnTo>
                <a:close/>
              </a:path>
            </a:pathLst>
          </a:custGeom>
          <a:blipFill>
            <a:blip r:embed="rId6"/>
            <a:stretch>
              <a:fillRect l="0" t="0" r="0" b="0"/>
            </a:stretch>
          </a:blipFill>
        </p:spPr>
      </p:sp>
      <p:sp>
        <p:nvSpPr>
          <p:cNvPr name="Freeform 9" id="9"/>
          <p:cNvSpPr/>
          <p:nvPr/>
        </p:nvSpPr>
        <p:spPr>
          <a:xfrm flipH="false" flipV="false" rot="0">
            <a:off x="2167850" y="662494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87975" y="390346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700000">
            <a:off x="433561" y="533870"/>
            <a:ext cx="1961029" cy="2228442"/>
          </a:xfrm>
          <a:custGeom>
            <a:avLst/>
            <a:gdLst/>
            <a:ahLst/>
            <a:cxnLst/>
            <a:rect r="r" b="b" t="t" l="l"/>
            <a:pathLst>
              <a:path h="2228442" w="1961029">
                <a:moveTo>
                  <a:pt x="0" y="0"/>
                </a:moveTo>
                <a:lnTo>
                  <a:pt x="1961029" y="0"/>
                </a:lnTo>
                <a:lnTo>
                  <a:pt x="1961029" y="2228442"/>
                </a:lnTo>
                <a:lnTo>
                  <a:pt x="0" y="22284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2957001" y="166889"/>
            <a:ext cx="11550753" cy="4006720"/>
          </a:xfrm>
          <a:custGeom>
            <a:avLst/>
            <a:gdLst/>
            <a:ahLst/>
            <a:cxnLst/>
            <a:rect r="r" b="b" t="t" l="l"/>
            <a:pathLst>
              <a:path h="4006720" w="11550753">
                <a:moveTo>
                  <a:pt x="0" y="0"/>
                </a:moveTo>
                <a:lnTo>
                  <a:pt x="11550752" y="0"/>
                </a:lnTo>
                <a:lnTo>
                  <a:pt x="11550752" y="4006720"/>
                </a:lnTo>
                <a:lnTo>
                  <a:pt x="0" y="4006720"/>
                </a:lnTo>
                <a:lnTo>
                  <a:pt x="0" y="0"/>
                </a:lnTo>
                <a:close/>
              </a:path>
            </a:pathLst>
          </a:custGeom>
          <a:blipFill>
            <a:blip r:embed="rId11"/>
            <a:stretch>
              <a:fillRect l="0" t="0" r="0" b="0"/>
            </a:stretch>
          </a:blipFill>
        </p:spPr>
      </p:sp>
      <p:sp>
        <p:nvSpPr>
          <p:cNvPr name="Freeform 13" id="13"/>
          <p:cNvSpPr/>
          <p:nvPr/>
        </p:nvSpPr>
        <p:spPr>
          <a:xfrm flipH="false" flipV="false" rot="0">
            <a:off x="5017262" y="4382692"/>
            <a:ext cx="7341058" cy="5536715"/>
          </a:xfrm>
          <a:custGeom>
            <a:avLst/>
            <a:gdLst/>
            <a:ahLst/>
            <a:cxnLst/>
            <a:rect r="r" b="b" t="t" l="l"/>
            <a:pathLst>
              <a:path h="5536715" w="7341058">
                <a:moveTo>
                  <a:pt x="0" y="0"/>
                </a:moveTo>
                <a:lnTo>
                  <a:pt x="7341059" y="0"/>
                </a:lnTo>
                <a:lnTo>
                  <a:pt x="7341059" y="5536715"/>
                </a:lnTo>
                <a:lnTo>
                  <a:pt x="0" y="5536715"/>
                </a:lnTo>
                <a:lnTo>
                  <a:pt x="0" y="0"/>
                </a:lnTo>
                <a:close/>
              </a:path>
            </a:pathLst>
          </a:custGeom>
          <a:blipFill>
            <a:blip r:embed="rId1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87343">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4" id="4"/>
          <p:cNvSpPr/>
          <p:nvPr/>
        </p:nvSpPr>
        <p:spPr>
          <a:xfrm flipH="false" flipV="false" rot="197785">
            <a:off x="12415744" y="896883"/>
            <a:ext cx="10513357" cy="2299797"/>
          </a:xfrm>
          <a:custGeom>
            <a:avLst/>
            <a:gdLst/>
            <a:ahLst/>
            <a:cxnLst/>
            <a:rect r="r" b="b" t="t" l="l"/>
            <a:pathLst>
              <a:path h="2299797" w="10513357">
                <a:moveTo>
                  <a:pt x="0" y="0"/>
                </a:moveTo>
                <a:lnTo>
                  <a:pt x="10513357" y="0"/>
                </a:lnTo>
                <a:lnTo>
                  <a:pt x="10513357" y="2299797"/>
                </a:lnTo>
                <a:lnTo>
                  <a:pt x="0" y="2299797"/>
                </a:lnTo>
                <a:lnTo>
                  <a:pt x="0" y="0"/>
                </a:lnTo>
                <a:close/>
              </a:path>
            </a:pathLst>
          </a:custGeom>
          <a:blipFill>
            <a:blip r:embed="rId4"/>
            <a:stretch>
              <a:fillRect l="0" t="0" r="0" b="0"/>
            </a:stretch>
          </a:blipFill>
        </p:spPr>
      </p:sp>
      <p:sp>
        <p:nvSpPr>
          <p:cNvPr name="Freeform 5" id="5"/>
          <p:cNvSpPr/>
          <p:nvPr/>
        </p:nvSpPr>
        <p:spPr>
          <a:xfrm flipH="false" flipV="false" rot="10779659">
            <a:off x="-56482" y="8485835"/>
            <a:ext cx="18947049" cy="3654074"/>
          </a:xfrm>
          <a:custGeom>
            <a:avLst/>
            <a:gdLst/>
            <a:ahLst/>
            <a:cxnLst/>
            <a:rect r="r" b="b" t="t" l="l"/>
            <a:pathLst>
              <a:path h="3654074" w="18947049">
                <a:moveTo>
                  <a:pt x="0" y="0"/>
                </a:moveTo>
                <a:lnTo>
                  <a:pt x="18947049" y="0"/>
                </a:lnTo>
                <a:lnTo>
                  <a:pt x="18947049" y="3654073"/>
                </a:lnTo>
                <a:lnTo>
                  <a:pt x="0" y="3654073"/>
                </a:lnTo>
                <a:lnTo>
                  <a:pt x="0" y="0"/>
                </a:lnTo>
                <a:close/>
              </a:path>
            </a:pathLst>
          </a:custGeom>
          <a:blipFill>
            <a:blip r:embed="rId3"/>
            <a:stretch>
              <a:fillRect l="0" t="0" r="0" b="0"/>
            </a:stretch>
          </a:blipFill>
        </p:spPr>
      </p:sp>
      <p:sp>
        <p:nvSpPr>
          <p:cNvPr name="Freeform 6" id="6"/>
          <p:cNvSpPr/>
          <p:nvPr/>
        </p:nvSpPr>
        <p:spPr>
          <a:xfrm flipH="false" flipV="false" rot="10390101">
            <a:off x="-535532" y="8265696"/>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7" id="7"/>
          <p:cNvSpPr/>
          <p:nvPr/>
        </p:nvSpPr>
        <p:spPr>
          <a:xfrm flipH="false" flipV="false" rot="-111855">
            <a:off x="13950001" y="4644429"/>
            <a:ext cx="5124880" cy="6278566"/>
          </a:xfrm>
          <a:custGeom>
            <a:avLst/>
            <a:gdLst/>
            <a:ahLst/>
            <a:cxnLst/>
            <a:rect r="r" b="b" t="t" l="l"/>
            <a:pathLst>
              <a:path h="6278566" w="5124880">
                <a:moveTo>
                  <a:pt x="0" y="0"/>
                </a:moveTo>
                <a:lnTo>
                  <a:pt x="5124880" y="0"/>
                </a:lnTo>
                <a:lnTo>
                  <a:pt x="5124880" y="6278566"/>
                </a:lnTo>
                <a:lnTo>
                  <a:pt x="0" y="6278566"/>
                </a:lnTo>
                <a:lnTo>
                  <a:pt x="0" y="0"/>
                </a:lnTo>
                <a:close/>
              </a:path>
            </a:pathLst>
          </a:custGeom>
          <a:blipFill>
            <a:blip r:embed="rId5"/>
            <a:stretch>
              <a:fillRect l="0" t="0" r="0" b="0"/>
            </a:stretch>
          </a:blipFill>
        </p:spPr>
      </p:sp>
      <p:sp>
        <p:nvSpPr>
          <p:cNvPr name="Freeform 8" id="8"/>
          <p:cNvSpPr/>
          <p:nvPr/>
        </p:nvSpPr>
        <p:spPr>
          <a:xfrm flipH="false" flipV="false" rot="-10800000">
            <a:off x="14833365" y="469222"/>
            <a:ext cx="4067846" cy="1388153"/>
          </a:xfrm>
          <a:custGeom>
            <a:avLst/>
            <a:gdLst/>
            <a:ahLst/>
            <a:cxnLst/>
            <a:rect r="r" b="b" t="t" l="l"/>
            <a:pathLst>
              <a:path h="1388153" w="4067846">
                <a:moveTo>
                  <a:pt x="0" y="0"/>
                </a:moveTo>
                <a:lnTo>
                  <a:pt x="4067847" y="0"/>
                </a:lnTo>
                <a:lnTo>
                  <a:pt x="4067847" y="1388153"/>
                </a:lnTo>
                <a:lnTo>
                  <a:pt x="0" y="1388153"/>
                </a:lnTo>
                <a:lnTo>
                  <a:pt x="0" y="0"/>
                </a:lnTo>
                <a:close/>
              </a:path>
            </a:pathLst>
          </a:custGeom>
          <a:blipFill>
            <a:blip r:embed="rId6"/>
            <a:stretch>
              <a:fillRect l="0" t="0" r="0" b="0"/>
            </a:stretch>
          </a:blipFill>
        </p:spPr>
      </p:sp>
      <p:sp>
        <p:nvSpPr>
          <p:cNvPr name="Freeform 9" id="9"/>
          <p:cNvSpPr/>
          <p:nvPr/>
        </p:nvSpPr>
        <p:spPr>
          <a:xfrm flipH="false" flipV="false" rot="0">
            <a:off x="2167850" y="662494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41750" y="4382692"/>
            <a:ext cx="1052201" cy="1052201"/>
          </a:xfrm>
          <a:custGeom>
            <a:avLst/>
            <a:gdLst/>
            <a:ahLst/>
            <a:cxnLst/>
            <a:rect r="r" b="b" t="t" l="l"/>
            <a:pathLst>
              <a:path h="1052201" w="1052201">
                <a:moveTo>
                  <a:pt x="0" y="0"/>
                </a:moveTo>
                <a:lnTo>
                  <a:pt x="1052200" y="0"/>
                </a:lnTo>
                <a:lnTo>
                  <a:pt x="1052200" y="1052201"/>
                </a:lnTo>
                <a:lnTo>
                  <a:pt x="0" y="10522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700000">
            <a:off x="232234" y="540528"/>
            <a:ext cx="1961029" cy="2228442"/>
          </a:xfrm>
          <a:custGeom>
            <a:avLst/>
            <a:gdLst/>
            <a:ahLst/>
            <a:cxnLst/>
            <a:rect r="r" b="b" t="t" l="l"/>
            <a:pathLst>
              <a:path h="2228442" w="1961029">
                <a:moveTo>
                  <a:pt x="0" y="0"/>
                </a:moveTo>
                <a:lnTo>
                  <a:pt x="1961029" y="0"/>
                </a:lnTo>
                <a:lnTo>
                  <a:pt x="1961029" y="2228442"/>
                </a:lnTo>
                <a:lnTo>
                  <a:pt x="0" y="22284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2752900" y="109138"/>
            <a:ext cx="12782200" cy="3875288"/>
          </a:xfrm>
          <a:custGeom>
            <a:avLst/>
            <a:gdLst/>
            <a:ahLst/>
            <a:cxnLst/>
            <a:rect r="r" b="b" t="t" l="l"/>
            <a:pathLst>
              <a:path h="3875288" w="12782200">
                <a:moveTo>
                  <a:pt x="0" y="0"/>
                </a:moveTo>
                <a:lnTo>
                  <a:pt x="12782200" y="0"/>
                </a:lnTo>
                <a:lnTo>
                  <a:pt x="12782200" y="3875288"/>
                </a:lnTo>
                <a:lnTo>
                  <a:pt x="0" y="3875288"/>
                </a:lnTo>
                <a:lnTo>
                  <a:pt x="0" y="0"/>
                </a:lnTo>
                <a:close/>
              </a:path>
            </a:pathLst>
          </a:custGeom>
          <a:blipFill>
            <a:blip r:embed="rId11"/>
            <a:stretch>
              <a:fillRect l="0" t="0" r="0" b="0"/>
            </a:stretch>
          </a:blipFill>
        </p:spPr>
      </p:sp>
      <p:sp>
        <p:nvSpPr>
          <p:cNvPr name="Freeform 13" id="13"/>
          <p:cNvSpPr/>
          <p:nvPr/>
        </p:nvSpPr>
        <p:spPr>
          <a:xfrm flipH="false" flipV="false" rot="0">
            <a:off x="4733076" y="4212263"/>
            <a:ext cx="8821848" cy="5559088"/>
          </a:xfrm>
          <a:custGeom>
            <a:avLst/>
            <a:gdLst/>
            <a:ahLst/>
            <a:cxnLst/>
            <a:rect r="r" b="b" t="t" l="l"/>
            <a:pathLst>
              <a:path h="5559088" w="8821848">
                <a:moveTo>
                  <a:pt x="0" y="0"/>
                </a:moveTo>
                <a:lnTo>
                  <a:pt x="8821848" y="0"/>
                </a:lnTo>
                <a:lnTo>
                  <a:pt x="8821848" y="5559088"/>
                </a:lnTo>
                <a:lnTo>
                  <a:pt x="0" y="5559088"/>
                </a:lnTo>
                <a:lnTo>
                  <a:pt x="0" y="0"/>
                </a:lnTo>
                <a:close/>
              </a:path>
            </a:pathLst>
          </a:custGeom>
          <a:blipFill>
            <a:blip r:embed="rId12"/>
            <a:stretch>
              <a:fillRect l="0" t="-1165" r="0" b="-1165"/>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116693">
            <a:off x="-7864284" y="2132231"/>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4" id="4"/>
          <p:cNvSpPr/>
          <p:nvPr/>
        </p:nvSpPr>
        <p:spPr>
          <a:xfrm flipH="false" flipV="false" rot="4507770">
            <a:off x="-3367192" y="5279502"/>
            <a:ext cx="10575484" cy="2313387"/>
          </a:xfrm>
          <a:custGeom>
            <a:avLst/>
            <a:gdLst/>
            <a:ahLst/>
            <a:cxnLst/>
            <a:rect r="r" b="b" t="t" l="l"/>
            <a:pathLst>
              <a:path h="2313387" w="10575484">
                <a:moveTo>
                  <a:pt x="0" y="0"/>
                </a:moveTo>
                <a:lnTo>
                  <a:pt x="10575485" y="0"/>
                </a:lnTo>
                <a:lnTo>
                  <a:pt x="10575485"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5400000">
            <a:off x="-2154188" y="7294112"/>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true" flipV="false" rot="0">
            <a:off x="13375467" y="-131985"/>
            <a:ext cx="8612229" cy="10550969"/>
          </a:xfrm>
          <a:custGeom>
            <a:avLst/>
            <a:gdLst/>
            <a:ahLst/>
            <a:cxnLst/>
            <a:rect r="r" b="b" t="t" l="l"/>
            <a:pathLst>
              <a:path h="10550969" w="8612229">
                <a:moveTo>
                  <a:pt x="8612228" y="0"/>
                </a:moveTo>
                <a:lnTo>
                  <a:pt x="0" y="0"/>
                </a:lnTo>
                <a:lnTo>
                  <a:pt x="0" y="10550970"/>
                </a:lnTo>
                <a:lnTo>
                  <a:pt x="8612228" y="10550970"/>
                </a:lnTo>
                <a:lnTo>
                  <a:pt x="8612228" y="0"/>
                </a:lnTo>
                <a:close/>
              </a:path>
            </a:pathLst>
          </a:custGeom>
          <a:blipFill>
            <a:blip r:embed="rId6"/>
            <a:stretch>
              <a:fillRect l="0" t="0" r="0" b="0"/>
            </a:stretch>
          </a:blipFill>
        </p:spPr>
      </p:sp>
      <p:sp>
        <p:nvSpPr>
          <p:cNvPr name="Freeform 7" id="7"/>
          <p:cNvSpPr/>
          <p:nvPr/>
        </p:nvSpPr>
        <p:spPr>
          <a:xfrm flipH="false" flipV="false" rot="0">
            <a:off x="13140518" y="7376437"/>
            <a:ext cx="1044434" cy="3763727"/>
          </a:xfrm>
          <a:custGeom>
            <a:avLst/>
            <a:gdLst/>
            <a:ahLst/>
            <a:cxnLst/>
            <a:rect r="r" b="b" t="t" l="l"/>
            <a:pathLst>
              <a:path h="3763727" w="1044434">
                <a:moveTo>
                  <a:pt x="0" y="0"/>
                </a:moveTo>
                <a:lnTo>
                  <a:pt x="1044434" y="0"/>
                </a:lnTo>
                <a:lnTo>
                  <a:pt x="1044434" y="3763726"/>
                </a:lnTo>
                <a:lnTo>
                  <a:pt x="0" y="3763726"/>
                </a:lnTo>
                <a:lnTo>
                  <a:pt x="0" y="0"/>
                </a:lnTo>
                <a:close/>
              </a:path>
            </a:pathLst>
          </a:custGeom>
          <a:blipFill>
            <a:blip r:embed="rId7"/>
            <a:stretch>
              <a:fillRect l="0" t="0" r="0" b="0"/>
            </a:stretch>
          </a:blipFill>
        </p:spPr>
      </p:sp>
      <p:sp>
        <p:nvSpPr>
          <p:cNvPr name="Freeform 8" id="8"/>
          <p:cNvSpPr/>
          <p:nvPr/>
        </p:nvSpPr>
        <p:spPr>
          <a:xfrm flipH="false" flipV="false" rot="0">
            <a:off x="9784575" y="8330835"/>
            <a:ext cx="5187949" cy="2088149"/>
          </a:xfrm>
          <a:custGeom>
            <a:avLst/>
            <a:gdLst/>
            <a:ahLst/>
            <a:cxnLst/>
            <a:rect r="r" b="b" t="t" l="l"/>
            <a:pathLst>
              <a:path h="2088149" w="5187949">
                <a:moveTo>
                  <a:pt x="0" y="0"/>
                </a:moveTo>
                <a:lnTo>
                  <a:pt x="5187949" y="0"/>
                </a:lnTo>
                <a:lnTo>
                  <a:pt x="5187949" y="2088150"/>
                </a:lnTo>
                <a:lnTo>
                  <a:pt x="0" y="2088150"/>
                </a:lnTo>
                <a:lnTo>
                  <a:pt x="0" y="0"/>
                </a:lnTo>
                <a:close/>
              </a:path>
            </a:pathLst>
          </a:custGeom>
          <a:blipFill>
            <a:blip r:embed="rId8"/>
            <a:stretch>
              <a:fillRect l="0" t="0" r="0" b="0"/>
            </a:stretch>
          </a:blipFill>
        </p:spPr>
      </p:sp>
      <p:sp>
        <p:nvSpPr>
          <p:cNvPr name="TextBox 9" id="9"/>
          <p:cNvSpPr txBox="true"/>
          <p:nvPr/>
        </p:nvSpPr>
        <p:spPr>
          <a:xfrm rot="0">
            <a:off x="3621083" y="2597898"/>
            <a:ext cx="7663016" cy="2030088"/>
          </a:xfrm>
          <a:prstGeom prst="rect">
            <a:avLst/>
          </a:prstGeom>
        </p:spPr>
        <p:txBody>
          <a:bodyPr anchor="t" rtlCol="false" tIns="0" lIns="0" bIns="0" rIns="0">
            <a:spAutoFit/>
          </a:bodyPr>
          <a:lstStyle/>
          <a:p>
            <a:pPr algn="l">
              <a:lnSpc>
                <a:spcPts val="11314"/>
              </a:lnSpc>
            </a:pPr>
            <a:r>
              <a:rPr lang="en-US" sz="15499">
                <a:solidFill>
                  <a:srgbClr val="3A4D7B"/>
                </a:solidFill>
                <a:latin typeface="East Sea Dokdo Cyrillic"/>
              </a:rPr>
              <a:t>Sekian </a:t>
            </a:r>
          </a:p>
        </p:txBody>
      </p:sp>
      <p:sp>
        <p:nvSpPr>
          <p:cNvPr name="TextBox 10" id="10"/>
          <p:cNvSpPr txBox="true"/>
          <p:nvPr/>
        </p:nvSpPr>
        <p:spPr>
          <a:xfrm rot="0">
            <a:off x="3461079" y="6690001"/>
            <a:ext cx="7983025" cy="1296671"/>
          </a:xfrm>
          <a:prstGeom prst="rect">
            <a:avLst/>
          </a:prstGeom>
        </p:spPr>
        <p:txBody>
          <a:bodyPr anchor="t" rtlCol="false" tIns="0" lIns="0" bIns="0" rIns="0">
            <a:spAutoFit/>
          </a:bodyPr>
          <a:lstStyle/>
          <a:p>
            <a:pPr algn="ctr">
              <a:lnSpc>
                <a:spcPts val="5179"/>
              </a:lnSpc>
            </a:pPr>
            <a:r>
              <a:rPr lang="en-US" sz="3699">
                <a:solidFill>
                  <a:srgbClr val="3A4D7B"/>
                </a:solidFill>
                <a:latin typeface="Libre Baskerville Bold"/>
              </a:rPr>
              <a:t>Hatur Nuhun </a:t>
            </a:r>
          </a:p>
          <a:p>
            <a:pPr algn="ctr">
              <a:lnSpc>
                <a:spcPts val="5179"/>
              </a:lnSpc>
            </a:pPr>
            <a:r>
              <a:rPr lang="en-US" sz="3699">
                <a:solidFill>
                  <a:srgbClr val="3A4D7B"/>
                </a:solidFill>
                <a:latin typeface="Libre Baskerville Bold"/>
              </a:rPr>
              <a:t>Syukron Jazilan</a:t>
            </a:r>
          </a:p>
        </p:txBody>
      </p:sp>
      <p:sp>
        <p:nvSpPr>
          <p:cNvPr name="Freeform 11" id="11"/>
          <p:cNvSpPr/>
          <p:nvPr/>
        </p:nvSpPr>
        <p:spPr>
          <a:xfrm flipH="true" flipV="true" rot="-457060">
            <a:off x="12437186" y="1102335"/>
            <a:ext cx="2451099" cy="1047845"/>
          </a:xfrm>
          <a:custGeom>
            <a:avLst/>
            <a:gdLst/>
            <a:ahLst/>
            <a:cxnLst/>
            <a:rect r="r" b="b" t="t" l="l"/>
            <a:pathLst>
              <a:path h="1047845" w="2451099">
                <a:moveTo>
                  <a:pt x="2451099" y="1047844"/>
                </a:moveTo>
                <a:lnTo>
                  <a:pt x="0" y="1047844"/>
                </a:lnTo>
                <a:lnTo>
                  <a:pt x="0" y="0"/>
                </a:lnTo>
                <a:lnTo>
                  <a:pt x="2451099" y="0"/>
                </a:lnTo>
                <a:lnTo>
                  <a:pt x="2451099" y="1047844"/>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357148" y="3377360"/>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3656496" y="5468436"/>
            <a:ext cx="7983025" cy="481330"/>
          </a:xfrm>
          <a:prstGeom prst="rect">
            <a:avLst/>
          </a:prstGeom>
        </p:spPr>
        <p:txBody>
          <a:bodyPr anchor="t" rtlCol="false" tIns="0" lIns="0" bIns="0" rIns="0">
            <a:spAutoFit/>
          </a:bodyPr>
          <a:lstStyle/>
          <a:p>
            <a:pPr algn="ctr">
              <a:lnSpc>
                <a:spcPts val="3919"/>
              </a:lnSpc>
            </a:pPr>
            <a:r>
              <a:rPr lang="en-US" sz="2799">
                <a:solidFill>
                  <a:srgbClr val="3A4D7B"/>
                </a:solidFill>
                <a:latin typeface="Bree Serif"/>
              </a:rPr>
              <a:t>Banyak Kekurangan Mohon Dimaafkan</a:t>
            </a:r>
          </a:p>
        </p:txBody>
      </p:sp>
      <p:sp>
        <p:nvSpPr>
          <p:cNvPr name="TextBox 14" id="14"/>
          <p:cNvSpPr txBox="true"/>
          <p:nvPr/>
        </p:nvSpPr>
        <p:spPr>
          <a:xfrm rot="0">
            <a:off x="3248514" y="9015595"/>
            <a:ext cx="6736065" cy="976630"/>
          </a:xfrm>
          <a:prstGeom prst="rect">
            <a:avLst/>
          </a:prstGeom>
        </p:spPr>
        <p:txBody>
          <a:bodyPr anchor="t" rtlCol="false" tIns="0" lIns="0" bIns="0" rIns="0">
            <a:spAutoFit/>
          </a:bodyPr>
          <a:lstStyle/>
          <a:p>
            <a:pPr algn="l">
              <a:lnSpc>
                <a:spcPts val="3919"/>
              </a:lnSpc>
            </a:pPr>
            <a:r>
              <a:rPr lang="en-US" sz="2799">
                <a:solidFill>
                  <a:srgbClr val="3A4D7B"/>
                </a:solidFill>
                <a:latin typeface="Bree Serif"/>
              </a:rPr>
              <a:t>#SistemBasisData(B)</a:t>
            </a:r>
          </a:p>
          <a:p>
            <a:pPr algn="l">
              <a:lnSpc>
                <a:spcPts val="3919"/>
              </a:lnSpc>
            </a:pPr>
            <a:r>
              <a:rPr lang="en-US" sz="2799">
                <a:solidFill>
                  <a:srgbClr val="3A4D7B"/>
                </a:solidFill>
                <a:latin typeface="Bree Serif"/>
              </a:rPr>
              <a:t># Dr. Rizka Wakhidatus Sholikah, S. Kom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true" rot="335485">
            <a:off x="7244253" y="-1172881"/>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3"/>
            <a:stretch>
              <a:fillRect l="0" t="0" r="0" b="0"/>
            </a:stretch>
          </a:blipFill>
        </p:spPr>
      </p:sp>
      <p:sp>
        <p:nvSpPr>
          <p:cNvPr name="Freeform 4" id="4"/>
          <p:cNvSpPr/>
          <p:nvPr/>
        </p:nvSpPr>
        <p:spPr>
          <a:xfrm flipH="false" flipV="false" rot="-273437">
            <a:off x="9946375" y="11279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181207">
            <a:off x="12737806" y="1141184"/>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0">
            <a:off x="510062" y="7602085"/>
            <a:ext cx="999432" cy="999432"/>
          </a:xfrm>
          <a:custGeom>
            <a:avLst/>
            <a:gdLst/>
            <a:ahLst/>
            <a:cxnLst/>
            <a:rect r="r" b="b" t="t" l="l"/>
            <a:pathLst>
              <a:path h="999432" w="999432">
                <a:moveTo>
                  <a:pt x="0" y="0"/>
                </a:moveTo>
                <a:lnTo>
                  <a:pt x="999432" y="0"/>
                </a:lnTo>
                <a:lnTo>
                  <a:pt x="999432" y="999432"/>
                </a:lnTo>
                <a:lnTo>
                  <a:pt x="0" y="999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601285" y="3240770"/>
            <a:ext cx="960743" cy="960743"/>
          </a:xfrm>
          <a:custGeom>
            <a:avLst/>
            <a:gdLst/>
            <a:ahLst/>
            <a:cxnLst/>
            <a:rect r="r" b="b" t="t" l="l"/>
            <a:pathLst>
              <a:path h="960743" w="960743">
                <a:moveTo>
                  <a:pt x="0" y="0"/>
                </a:moveTo>
                <a:lnTo>
                  <a:pt x="960744" y="0"/>
                </a:lnTo>
                <a:lnTo>
                  <a:pt x="960744" y="960743"/>
                </a:lnTo>
                <a:lnTo>
                  <a:pt x="0" y="960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19044" y="5251592"/>
            <a:ext cx="1004662" cy="937076"/>
          </a:xfrm>
          <a:custGeom>
            <a:avLst/>
            <a:gdLst/>
            <a:ahLst/>
            <a:cxnLst/>
            <a:rect r="r" b="b" t="t" l="l"/>
            <a:pathLst>
              <a:path h="937076" w="1004662">
                <a:moveTo>
                  <a:pt x="0" y="0"/>
                </a:moveTo>
                <a:lnTo>
                  <a:pt x="1004663" y="0"/>
                </a:lnTo>
                <a:lnTo>
                  <a:pt x="1004663"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719044" y="6638883"/>
            <a:ext cx="1004662" cy="937076"/>
          </a:xfrm>
          <a:custGeom>
            <a:avLst/>
            <a:gdLst/>
            <a:ahLst/>
            <a:cxnLst/>
            <a:rect r="r" b="b" t="t" l="l"/>
            <a:pathLst>
              <a:path h="937076" w="1004662">
                <a:moveTo>
                  <a:pt x="0" y="0"/>
                </a:moveTo>
                <a:lnTo>
                  <a:pt x="1004663" y="0"/>
                </a:lnTo>
                <a:lnTo>
                  <a:pt x="1004663"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924985" y="5224616"/>
            <a:ext cx="1004662" cy="937076"/>
          </a:xfrm>
          <a:custGeom>
            <a:avLst/>
            <a:gdLst/>
            <a:ahLst/>
            <a:cxnLst/>
            <a:rect r="r" b="b" t="t" l="l"/>
            <a:pathLst>
              <a:path h="937076" w="1004662">
                <a:moveTo>
                  <a:pt x="0" y="0"/>
                </a:moveTo>
                <a:lnTo>
                  <a:pt x="1004662" y="0"/>
                </a:lnTo>
                <a:lnTo>
                  <a:pt x="1004662"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9924985" y="6611907"/>
            <a:ext cx="1004662" cy="937076"/>
          </a:xfrm>
          <a:custGeom>
            <a:avLst/>
            <a:gdLst/>
            <a:ahLst/>
            <a:cxnLst/>
            <a:rect r="r" b="b" t="t" l="l"/>
            <a:pathLst>
              <a:path h="937076" w="1004662">
                <a:moveTo>
                  <a:pt x="0" y="0"/>
                </a:moveTo>
                <a:lnTo>
                  <a:pt x="1004662" y="0"/>
                </a:lnTo>
                <a:lnTo>
                  <a:pt x="1004662" y="937076"/>
                </a:lnTo>
                <a:lnTo>
                  <a:pt x="0" y="937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10779659">
            <a:off x="-399843" y="8776948"/>
            <a:ext cx="18947049" cy="3654074"/>
          </a:xfrm>
          <a:custGeom>
            <a:avLst/>
            <a:gdLst/>
            <a:ahLst/>
            <a:cxnLst/>
            <a:rect r="r" b="b" t="t" l="l"/>
            <a:pathLst>
              <a:path h="3654074" w="18947049">
                <a:moveTo>
                  <a:pt x="0" y="0"/>
                </a:moveTo>
                <a:lnTo>
                  <a:pt x="18947048" y="0"/>
                </a:lnTo>
                <a:lnTo>
                  <a:pt x="18947048" y="3654074"/>
                </a:lnTo>
                <a:lnTo>
                  <a:pt x="0" y="3654074"/>
                </a:lnTo>
                <a:lnTo>
                  <a:pt x="0" y="0"/>
                </a:lnTo>
                <a:close/>
              </a:path>
            </a:pathLst>
          </a:custGeom>
          <a:blipFill>
            <a:blip r:embed="rId3"/>
            <a:stretch>
              <a:fillRect l="0" t="0" r="0" b="0"/>
            </a:stretch>
          </a:blipFill>
        </p:spPr>
      </p:sp>
      <p:sp>
        <p:nvSpPr>
          <p:cNvPr name="Freeform 13" id="13"/>
          <p:cNvSpPr/>
          <p:nvPr/>
        </p:nvSpPr>
        <p:spPr>
          <a:xfrm flipH="false" flipV="false" rot="10390101">
            <a:off x="-878894" y="8556809"/>
            <a:ext cx="8211017" cy="1796160"/>
          </a:xfrm>
          <a:custGeom>
            <a:avLst/>
            <a:gdLst/>
            <a:ahLst/>
            <a:cxnLst/>
            <a:rect r="r" b="b" t="t" l="l"/>
            <a:pathLst>
              <a:path h="1796160" w="8211017">
                <a:moveTo>
                  <a:pt x="0" y="0"/>
                </a:moveTo>
                <a:lnTo>
                  <a:pt x="8211017" y="0"/>
                </a:lnTo>
                <a:lnTo>
                  <a:pt x="8211017" y="1796160"/>
                </a:lnTo>
                <a:lnTo>
                  <a:pt x="0" y="1796160"/>
                </a:lnTo>
                <a:lnTo>
                  <a:pt x="0" y="0"/>
                </a:lnTo>
                <a:close/>
              </a:path>
            </a:pathLst>
          </a:custGeom>
          <a:blipFill>
            <a:blip r:embed="rId4"/>
            <a:stretch>
              <a:fillRect l="0" t="0" r="0" b="0"/>
            </a:stretch>
          </a:blipFill>
        </p:spPr>
      </p:sp>
      <p:sp>
        <p:nvSpPr>
          <p:cNvPr name="Freeform 14" id="14"/>
          <p:cNvSpPr/>
          <p:nvPr/>
        </p:nvSpPr>
        <p:spPr>
          <a:xfrm flipH="false" flipV="false" rot="3534427">
            <a:off x="15687468" y="3232220"/>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4822850" y="7575959"/>
            <a:ext cx="2709204" cy="2323142"/>
          </a:xfrm>
          <a:custGeom>
            <a:avLst/>
            <a:gdLst/>
            <a:ahLst/>
            <a:cxnLst/>
            <a:rect r="r" b="b" t="t" l="l"/>
            <a:pathLst>
              <a:path h="2323142" w="2709204">
                <a:moveTo>
                  <a:pt x="0" y="0"/>
                </a:moveTo>
                <a:lnTo>
                  <a:pt x="2709204" y="0"/>
                </a:lnTo>
                <a:lnTo>
                  <a:pt x="2709204" y="2323142"/>
                </a:lnTo>
                <a:lnTo>
                  <a:pt x="0" y="2323142"/>
                </a:lnTo>
                <a:lnTo>
                  <a:pt x="0" y="0"/>
                </a:lnTo>
                <a:close/>
              </a:path>
            </a:pathLst>
          </a:custGeom>
          <a:blipFill>
            <a:blip r:embed="rId12"/>
            <a:stretch>
              <a:fillRect l="0" t="0" r="0" b="0"/>
            </a:stretch>
          </a:blipFill>
        </p:spPr>
      </p:sp>
      <p:sp>
        <p:nvSpPr>
          <p:cNvPr name="TextBox 16" id="16"/>
          <p:cNvSpPr txBox="true"/>
          <p:nvPr/>
        </p:nvSpPr>
        <p:spPr>
          <a:xfrm rot="0">
            <a:off x="1719044" y="1852766"/>
            <a:ext cx="9926632" cy="1971675"/>
          </a:xfrm>
          <a:prstGeom prst="rect">
            <a:avLst/>
          </a:prstGeom>
        </p:spPr>
        <p:txBody>
          <a:bodyPr anchor="t" rtlCol="false" tIns="0" lIns="0" bIns="0" rIns="0">
            <a:spAutoFit/>
          </a:bodyPr>
          <a:lstStyle/>
          <a:p>
            <a:pPr algn="l">
              <a:lnSpc>
                <a:spcPts val="10950"/>
              </a:lnSpc>
            </a:pPr>
            <a:r>
              <a:rPr lang="en-US" sz="15000">
                <a:solidFill>
                  <a:srgbClr val="3A4D7B"/>
                </a:solidFill>
                <a:latin typeface="East Sea Dokdo Cyrillic"/>
              </a:rPr>
              <a:t>ANGGOTA</a:t>
            </a:r>
          </a:p>
        </p:txBody>
      </p:sp>
      <p:sp>
        <p:nvSpPr>
          <p:cNvPr name="TextBox 17" id="17"/>
          <p:cNvSpPr txBox="true"/>
          <p:nvPr/>
        </p:nvSpPr>
        <p:spPr>
          <a:xfrm rot="0">
            <a:off x="1955845" y="5445290"/>
            <a:ext cx="53106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1</a:t>
            </a:r>
          </a:p>
        </p:txBody>
      </p:sp>
      <p:sp>
        <p:nvSpPr>
          <p:cNvPr name="TextBox 18" id="18"/>
          <p:cNvSpPr txBox="true"/>
          <p:nvPr/>
        </p:nvSpPr>
        <p:spPr>
          <a:xfrm rot="0">
            <a:off x="2934582" y="5445290"/>
            <a:ext cx="64474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Nabiel Nizar Anwari(5027231087)</a:t>
            </a:r>
          </a:p>
        </p:txBody>
      </p:sp>
      <p:sp>
        <p:nvSpPr>
          <p:cNvPr name="TextBox 19" id="19"/>
          <p:cNvSpPr txBox="true"/>
          <p:nvPr/>
        </p:nvSpPr>
        <p:spPr>
          <a:xfrm rot="0">
            <a:off x="1917745" y="6833932"/>
            <a:ext cx="58821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2</a:t>
            </a:r>
          </a:p>
        </p:txBody>
      </p:sp>
      <p:sp>
        <p:nvSpPr>
          <p:cNvPr name="TextBox 20" id="20"/>
          <p:cNvSpPr txBox="true"/>
          <p:nvPr/>
        </p:nvSpPr>
        <p:spPr>
          <a:xfrm rot="0">
            <a:off x="2934582" y="6928045"/>
            <a:ext cx="64474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Rama Owarianto (5027231049)</a:t>
            </a:r>
          </a:p>
        </p:txBody>
      </p:sp>
      <p:sp>
        <p:nvSpPr>
          <p:cNvPr name="TextBox 21" id="21"/>
          <p:cNvSpPr txBox="true"/>
          <p:nvPr/>
        </p:nvSpPr>
        <p:spPr>
          <a:xfrm rot="0">
            <a:off x="10123023" y="5422315"/>
            <a:ext cx="608585"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3</a:t>
            </a:r>
          </a:p>
        </p:txBody>
      </p:sp>
      <p:sp>
        <p:nvSpPr>
          <p:cNvPr name="TextBox 22" id="22"/>
          <p:cNvSpPr txBox="true"/>
          <p:nvPr/>
        </p:nvSpPr>
        <p:spPr>
          <a:xfrm rot="0">
            <a:off x="11140522" y="5395339"/>
            <a:ext cx="61187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Hasan (5027231073)</a:t>
            </a:r>
          </a:p>
        </p:txBody>
      </p:sp>
      <p:sp>
        <p:nvSpPr>
          <p:cNvPr name="TextBox 23" id="23"/>
          <p:cNvSpPr txBox="true"/>
          <p:nvPr/>
        </p:nvSpPr>
        <p:spPr>
          <a:xfrm rot="0">
            <a:off x="10062436" y="6809606"/>
            <a:ext cx="729760" cy="509905"/>
          </a:xfrm>
          <a:prstGeom prst="rect">
            <a:avLst/>
          </a:prstGeom>
        </p:spPr>
        <p:txBody>
          <a:bodyPr anchor="t" rtlCol="false" tIns="0" lIns="0" bIns="0" rIns="0">
            <a:spAutoFit/>
          </a:bodyPr>
          <a:lstStyle/>
          <a:p>
            <a:pPr algn="ctr">
              <a:lnSpc>
                <a:spcPts val="3919"/>
              </a:lnSpc>
            </a:pPr>
            <a:r>
              <a:rPr lang="en-US" sz="2799">
                <a:solidFill>
                  <a:srgbClr val="F5F3FF"/>
                </a:solidFill>
                <a:latin typeface="Poppins Bold"/>
              </a:rPr>
              <a:t>4</a:t>
            </a:r>
          </a:p>
        </p:txBody>
      </p:sp>
      <p:sp>
        <p:nvSpPr>
          <p:cNvPr name="TextBox 24" id="24"/>
          <p:cNvSpPr txBox="true"/>
          <p:nvPr/>
        </p:nvSpPr>
        <p:spPr>
          <a:xfrm rot="0">
            <a:off x="11140522" y="6800081"/>
            <a:ext cx="6118778" cy="509905"/>
          </a:xfrm>
          <a:prstGeom prst="rect">
            <a:avLst/>
          </a:prstGeom>
        </p:spPr>
        <p:txBody>
          <a:bodyPr anchor="t" rtlCol="false" tIns="0" lIns="0" bIns="0" rIns="0">
            <a:spAutoFit/>
          </a:bodyPr>
          <a:lstStyle/>
          <a:p>
            <a:pPr algn="l">
              <a:lnSpc>
                <a:spcPts val="3919"/>
              </a:lnSpc>
            </a:pPr>
            <a:r>
              <a:rPr lang="en-US" sz="2799">
                <a:solidFill>
                  <a:srgbClr val="000000"/>
                </a:solidFill>
                <a:latin typeface="Poppins"/>
              </a:rPr>
              <a:t>Dzaky Faiq Fayyadhi (5027231047)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683306">
            <a:off x="7554240" y="6012974"/>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0849967" y="4094775"/>
            <a:ext cx="10575484" cy="2313387"/>
          </a:xfrm>
          <a:custGeom>
            <a:avLst/>
            <a:gdLst/>
            <a:ahLst/>
            <a:cxnLst/>
            <a:rect r="r" b="b" t="t" l="l"/>
            <a:pathLst>
              <a:path h="2313387" w="10575484">
                <a:moveTo>
                  <a:pt x="0" y="0"/>
                </a:moveTo>
                <a:lnTo>
                  <a:pt x="10575485" y="0"/>
                </a:lnTo>
                <a:lnTo>
                  <a:pt x="10575485"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5400000">
            <a:off x="13700376" y="2308516"/>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TextBox 6" id="6"/>
          <p:cNvSpPr txBox="true"/>
          <p:nvPr/>
        </p:nvSpPr>
        <p:spPr>
          <a:xfrm rot="0">
            <a:off x="4113985" y="5458637"/>
            <a:ext cx="8328286" cy="2743835"/>
          </a:xfrm>
          <a:prstGeom prst="rect">
            <a:avLst/>
          </a:prstGeom>
        </p:spPr>
        <p:txBody>
          <a:bodyPr anchor="t" rtlCol="false" tIns="0" lIns="0" bIns="0" rIns="0">
            <a:spAutoFit/>
          </a:bodyPr>
          <a:lstStyle/>
          <a:p>
            <a:pPr algn="l">
              <a:lnSpc>
                <a:spcPts val="3640"/>
              </a:lnSpc>
            </a:pPr>
            <a:r>
              <a:rPr lang="en-US" sz="2600">
                <a:solidFill>
                  <a:srgbClr val="000000"/>
                </a:solidFill>
                <a:latin typeface="Poppins"/>
              </a:rPr>
              <a:t>Kami sudah membuat ERD database tentang myITS mahasiswa, untuk membuat sketsa database dan memudahkan penentuan primary key, foreign key, serta penentuan tabel dan kolom</a:t>
            </a:r>
          </a:p>
          <a:p>
            <a:pPr algn="l">
              <a:lnSpc>
                <a:spcPts val="3640"/>
              </a:lnSpc>
            </a:pPr>
            <a:r>
              <a:rPr lang="en-US" sz="2600">
                <a:solidFill>
                  <a:srgbClr val="000000"/>
                </a:solidFill>
                <a:latin typeface="Poppins"/>
              </a:rPr>
              <a:t> </a:t>
            </a:r>
          </a:p>
          <a:p>
            <a:pPr algn="l">
              <a:lnSpc>
                <a:spcPts val="3640"/>
              </a:lnSpc>
            </a:pPr>
            <a:r>
              <a:rPr lang="en-US" sz="2600">
                <a:solidFill>
                  <a:srgbClr val="000000"/>
                </a:solidFill>
                <a:latin typeface="Poppins"/>
              </a:rPr>
              <a:t>lanjut ke slide berikutnya --&gt;</a:t>
            </a:r>
          </a:p>
        </p:txBody>
      </p:sp>
      <p:sp>
        <p:nvSpPr>
          <p:cNvPr name="Freeform 7" id="7"/>
          <p:cNvSpPr/>
          <p:nvPr/>
        </p:nvSpPr>
        <p:spPr>
          <a:xfrm flipH="true" flipV="true" rot="-457060">
            <a:off x="11707424" y="8346388"/>
            <a:ext cx="2451099" cy="1047845"/>
          </a:xfrm>
          <a:custGeom>
            <a:avLst/>
            <a:gdLst/>
            <a:ahLst/>
            <a:cxnLst/>
            <a:rect r="r" b="b" t="t" l="l"/>
            <a:pathLst>
              <a:path h="1047845" w="2451099">
                <a:moveTo>
                  <a:pt x="2451098" y="1047844"/>
                </a:moveTo>
                <a:lnTo>
                  <a:pt x="0" y="1047844"/>
                </a:lnTo>
                <a:lnTo>
                  <a:pt x="0" y="0"/>
                </a:lnTo>
                <a:lnTo>
                  <a:pt x="2451098" y="0"/>
                </a:lnTo>
                <a:lnTo>
                  <a:pt x="2451098" y="104784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113985" y="3036186"/>
            <a:ext cx="10553074" cy="2062480"/>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ERD</a:t>
            </a:r>
          </a:p>
          <a:p>
            <a:pPr algn="l">
              <a:lnSpc>
                <a:spcPts val="5109"/>
              </a:lnSpc>
            </a:pPr>
            <a:r>
              <a:rPr lang="en-US" sz="6999">
                <a:solidFill>
                  <a:srgbClr val="3A4D7B"/>
                </a:solidFill>
                <a:latin typeface="East Sea Dokdo Cyrillic"/>
              </a:rPr>
              <a:t>Entity Relationship Diagram</a:t>
            </a:r>
          </a:p>
        </p:txBody>
      </p:sp>
      <p:sp>
        <p:nvSpPr>
          <p:cNvPr name="Freeform 9" id="9"/>
          <p:cNvSpPr/>
          <p:nvPr/>
        </p:nvSpPr>
        <p:spPr>
          <a:xfrm flipH="false" flipV="false" rot="0">
            <a:off x="1407411" y="4091299"/>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861667">
            <a:off x="-1714258" y="6518223"/>
            <a:ext cx="5485916" cy="4704173"/>
          </a:xfrm>
          <a:custGeom>
            <a:avLst/>
            <a:gdLst/>
            <a:ahLst/>
            <a:cxnLst/>
            <a:rect r="r" b="b" t="t" l="l"/>
            <a:pathLst>
              <a:path h="4704173" w="5485916">
                <a:moveTo>
                  <a:pt x="0" y="0"/>
                </a:moveTo>
                <a:lnTo>
                  <a:pt x="5485916" y="0"/>
                </a:lnTo>
                <a:lnTo>
                  <a:pt x="5485916" y="4704173"/>
                </a:lnTo>
                <a:lnTo>
                  <a:pt x="0" y="4704173"/>
                </a:lnTo>
                <a:lnTo>
                  <a:pt x="0" y="0"/>
                </a:lnTo>
                <a:close/>
              </a:path>
            </a:pathLst>
          </a:custGeom>
          <a:blipFill>
            <a:blip r:embed="rId10"/>
            <a:stretch>
              <a:fillRect l="0" t="0" r="0" b="0"/>
            </a:stretch>
          </a:blipFill>
        </p:spPr>
      </p:sp>
      <p:sp>
        <p:nvSpPr>
          <p:cNvPr name="Freeform 11" id="11"/>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12" id="12"/>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13" id="13"/>
          <p:cNvSpPr/>
          <p:nvPr/>
        </p:nvSpPr>
        <p:spPr>
          <a:xfrm flipH="false" flipV="false" rot="0">
            <a:off x="13767258" y="1752385"/>
            <a:ext cx="899801" cy="899801"/>
          </a:xfrm>
          <a:custGeom>
            <a:avLst/>
            <a:gdLst/>
            <a:ahLst/>
            <a:cxnLst/>
            <a:rect r="r" b="b" t="t" l="l"/>
            <a:pathLst>
              <a:path h="899801" w="899801">
                <a:moveTo>
                  <a:pt x="0" y="0"/>
                </a:moveTo>
                <a:lnTo>
                  <a:pt x="899801" y="0"/>
                </a:lnTo>
                <a:lnTo>
                  <a:pt x="899801" y="899801"/>
                </a:lnTo>
                <a:lnTo>
                  <a:pt x="0" y="899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575099">
            <a:off x="5569224" y="6310174"/>
            <a:ext cx="24337286" cy="4693620"/>
          </a:xfrm>
          <a:custGeom>
            <a:avLst/>
            <a:gdLst/>
            <a:ahLst/>
            <a:cxnLst/>
            <a:rect r="r" b="b" t="t" l="l"/>
            <a:pathLst>
              <a:path h="4693620" w="24337286">
                <a:moveTo>
                  <a:pt x="0" y="0"/>
                </a:moveTo>
                <a:lnTo>
                  <a:pt x="24337287" y="0"/>
                </a:lnTo>
                <a:lnTo>
                  <a:pt x="24337287" y="4693620"/>
                </a:lnTo>
                <a:lnTo>
                  <a:pt x="0" y="4693620"/>
                </a:lnTo>
                <a:lnTo>
                  <a:pt x="0" y="0"/>
                </a:lnTo>
                <a:close/>
              </a:path>
            </a:pathLst>
          </a:custGeom>
          <a:blipFill>
            <a:blip r:embed="rId3"/>
            <a:stretch>
              <a:fillRect l="0" t="0" r="0" b="0"/>
            </a:stretch>
          </a:blipFill>
        </p:spPr>
      </p:sp>
      <p:sp>
        <p:nvSpPr>
          <p:cNvPr name="Freeform 4" id="4"/>
          <p:cNvSpPr/>
          <p:nvPr/>
        </p:nvSpPr>
        <p:spPr>
          <a:xfrm flipH="false" flipV="false" rot="-3036993">
            <a:off x="13000258" y="53052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345264">
            <a:off x="13885018" y="8198903"/>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0">
            <a:off x="220114" y="7604783"/>
            <a:ext cx="1052201" cy="1052201"/>
          </a:xfrm>
          <a:custGeom>
            <a:avLst/>
            <a:gdLst/>
            <a:ahLst/>
            <a:cxnLst/>
            <a:rect r="r" b="b" t="t" l="l"/>
            <a:pathLst>
              <a:path h="1052201" w="1052201">
                <a:moveTo>
                  <a:pt x="0" y="0"/>
                </a:moveTo>
                <a:lnTo>
                  <a:pt x="1052201" y="0"/>
                </a:lnTo>
                <a:lnTo>
                  <a:pt x="1052201" y="1052201"/>
                </a:lnTo>
                <a:lnTo>
                  <a:pt x="0" y="10522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8" id="8"/>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9" id="9"/>
          <p:cNvSpPr/>
          <p:nvPr/>
        </p:nvSpPr>
        <p:spPr>
          <a:xfrm flipH="false" flipV="false" rot="0">
            <a:off x="220114" y="4693600"/>
            <a:ext cx="899801" cy="899801"/>
          </a:xfrm>
          <a:custGeom>
            <a:avLst/>
            <a:gdLst/>
            <a:ahLst/>
            <a:cxnLst/>
            <a:rect r="r" b="b" t="t" l="l"/>
            <a:pathLst>
              <a:path h="899801" w="899801">
                <a:moveTo>
                  <a:pt x="0" y="0"/>
                </a:moveTo>
                <a:lnTo>
                  <a:pt x="899801" y="0"/>
                </a:lnTo>
                <a:lnTo>
                  <a:pt x="899801" y="899800"/>
                </a:lnTo>
                <a:lnTo>
                  <a:pt x="0" y="899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28957" y="165646"/>
            <a:ext cx="15030086" cy="9955708"/>
          </a:xfrm>
          <a:custGeom>
            <a:avLst/>
            <a:gdLst/>
            <a:ahLst/>
            <a:cxnLst/>
            <a:rect r="r" b="b" t="t" l="l"/>
            <a:pathLst>
              <a:path h="9955708" w="15030086">
                <a:moveTo>
                  <a:pt x="0" y="0"/>
                </a:moveTo>
                <a:lnTo>
                  <a:pt x="15030086" y="0"/>
                </a:lnTo>
                <a:lnTo>
                  <a:pt x="15030086" y="9955708"/>
                </a:lnTo>
                <a:lnTo>
                  <a:pt x="0" y="9955708"/>
                </a:lnTo>
                <a:lnTo>
                  <a:pt x="0" y="0"/>
                </a:lnTo>
                <a:close/>
              </a:path>
            </a:pathLst>
          </a:custGeom>
          <a:blipFill>
            <a:blip r:embed="rId8"/>
            <a:stretch>
              <a:fillRect l="0" t="0" r="0" b="0"/>
            </a:stretch>
          </a:blipFill>
        </p:spPr>
      </p:sp>
      <p:sp>
        <p:nvSpPr>
          <p:cNvPr name="Freeform 11" id="11"/>
          <p:cNvSpPr/>
          <p:nvPr/>
        </p:nvSpPr>
        <p:spPr>
          <a:xfrm flipH="false" flipV="false" rot="0">
            <a:off x="15568432" y="-132871"/>
            <a:ext cx="2709204" cy="2323142"/>
          </a:xfrm>
          <a:custGeom>
            <a:avLst/>
            <a:gdLst/>
            <a:ahLst/>
            <a:cxnLst/>
            <a:rect r="r" b="b" t="t" l="l"/>
            <a:pathLst>
              <a:path h="2323142" w="2709204">
                <a:moveTo>
                  <a:pt x="0" y="0"/>
                </a:moveTo>
                <a:lnTo>
                  <a:pt x="2709204" y="0"/>
                </a:lnTo>
                <a:lnTo>
                  <a:pt x="2709204" y="2323142"/>
                </a:lnTo>
                <a:lnTo>
                  <a:pt x="0" y="2323142"/>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1031239">
            <a:off x="-2207237" y="-523187"/>
            <a:ext cx="6016756" cy="5460206"/>
          </a:xfrm>
          <a:custGeom>
            <a:avLst/>
            <a:gdLst/>
            <a:ahLst/>
            <a:cxnLst/>
            <a:rect r="r" b="b" t="t" l="l"/>
            <a:pathLst>
              <a:path h="5460206" w="6016756">
                <a:moveTo>
                  <a:pt x="0" y="0"/>
                </a:moveTo>
                <a:lnTo>
                  <a:pt x="6016756" y="0"/>
                </a:lnTo>
                <a:lnTo>
                  <a:pt x="6016756" y="5460206"/>
                </a:lnTo>
                <a:lnTo>
                  <a:pt x="0" y="5460206"/>
                </a:lnTo>
                <a:lnTo>
                  <a:pt x="0" y="0"/>
                </a:lnTo>
                <a:close/>
              </a:path>
            </a:pathLst>
          </a:custGeom>
          <a:blipFill>
            <a:blip r:embed="rId3"/>
            <a:stretch>
              <a:fillRect l="0" t="0" r="0" b="0"/>
            </a:stretch>
          </a:blipFill>
        </p:spPr>
      </p:sp>
      <p:sp>
        <p:nvSpPr>
          <p:cNvPr name="Freeform 4" id="4"/>
          <p:cNvSpPr/>
          <p:nvPr/>
        </p:nvSpPr>
        <p:spPr>
          <a:xfrm flipH="false" flipV="false" rot="-746618">
            <a:off x="-1675785" y="335005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4"/>
            <a:stretch>
              <a:fillRect l="0" t="0" r="0" b="0"/>
            </a:stretch>
          </a:blipFill>
        </p:spPr>
      </p:sp>
      <p:sp>
        <p:nvSpPr>
          <p:cNvPr name="Freeform 5" id="5"/>
          <p:cNvSpPr/>
          <p:nvPr/>
        </p:nvSpPr>
        <p:spPr>
          <a:xfrm flipH="false" flipV="true" rot="-10443910">
            <a:off x="-6206234" y="8026529"/>
            <a:ext cx="18368304" cy="3542459"/>
          </a:xfrm>
          <a:custGeom>
            <a:avLst/>
            <a:gdLst/>
            <a:ahLst/>
            <a:cxnLst/>
            <a:rect r="r" b="b" t="t" l="l"/>
            <a:pathLst>
              <a:path h="3542459" w="18368304">
                <a:moveTo>
                  <a:pt x="0" y="3542459"/>
                </a:moveTo>
                <a:lnTo>
                  <a:pt x="18368304" y="3542459"/>
                </a:lnTo>
                <a:lnTo>
                  <a:pt x="18368304" y="0"/>
                </a:lnTo>
                <a:lnTo>
                  <a:pt x="0" y="0"/>
                </a:lnTo>
                <a:lnTo>
                  <a:pt x="0" y="3542459"/>
                </a:lnTo>
                <a:close/>
              </a:path>
            </a:pathLst>
          </a:custGeom>
          <a:blipFill>
            <a:blip r:embed="rId5"/>
            <a:stretch>
              <a:fillRect l="0" t="0" r="0" b="0"/>
            </a:stretch>
          </a:blipFill>
        </p:spPr>
      </p:sp>
      <p:sp>
        <p:nvSpPr>
          <p:cNvPr name="TextBox 6" id="6"/>
          <p:cNvSpPr txBox="true"/>
          <p:nvPr/>
        </p:nvSpPr>
        <p:spPr>
          <a:xfrm rot="0">
            <a:off x="7000415" y="5727507"/>
            <a:ext cx="10064848" cy="2641600"/>
          </a:xfrm>
          <a:prstGeom prst="rect">
            <a:avLst/>
          </a:prstGeom>
        </p:spPr>
        <p:txBody>
          <a:bodyPr anchor="t" rtlCol="false" tIns="0" lIns="0" bIns="0" rIns="0">
            <a:spAutoFit/>
          </a:bodyPr>
          <a:lstStyle/>
          <a:p>
            <a:pPr algn="ctr">
              <a:lnSpc>
                <a:spcPts val="3500"/>
              </a:lnSpc>
            </a:pPr>
            <a:r>
              <a:rPr lang="en-US" sz="2500">
                <a:solidFill>
                  <a:srgbClr val="000000"/>
                </a:solidFill>
                <a:latin typeface="Poppins"/>
              </a:rPr>
              <a:t>Query Join adalah operasi dalam basis data yang digunakan untuk menggabungkan data dari dua atau lebih tabel berdasarkan kolom yang memiliki nilai terkait. Join memungkinkan pengguna untuk mengambil data yang terhubung dalam berbagai tabel sehingga dapat dianalisis atau ditampilkan bersama.</a:t>
            </a:r>
          </a:p>
        </p:txBody>
      </p:sp>
      <p:sp>
        <p:nvSpPr>
          <p:cNvPr name="Freeform 7" id="7"/>
          <p:cNvSpPr/>
          <p:nvPr/>
        </p:nvSpPr>
        <p:spPr>
          <a:xfrm flipH="false" flipV="false" rot="10621941">
            <a:off x="-1775016" y="7561344"/>
            <a:ext cx="10575484" cy="2313387"/>
          </a:xfrm>
          <a:custGeom>
            <a:avLst/>
            <a:gdLst/>
            <a:ahLst/>
            <a:cxnLst/>
            <a:rect r="r" b="b" t="t" l="l"/>
            <a:pathLst>
              <a:path h="2313387" w="10575484">
                <a:moveTo>
                  <a:pt x="0" y="0"/>
                </a:moveTo>
                <a:lnTo>
                  <a:pt x="10575484" y="0"/>
                </a:lnTo>
                <a:lnTo>
                  <a:pt x="10575484" y="2313388"/>
                </a:lnTo>
                <a:lnTo>
                  <a:pt x="0" y="2313388"/>
                </a:lnTo>
                <a:lnTo>
                  <a:pt x="0" y="0"/>
                </a:lnTo>
                <a:close/>
              </a:path>
            </a:pathLst>
          </a:custGeom>
          <a:blipFill>
            <a:blip r:embed="rId6"/>
            <a:stretch>
              <a:fillRect l="0" t="0" r="0" b="0"/>
            </a:stretch>
          </a:blipFill>
        </p:spPr>
      </p:sp>
      <p:grpSp>
        <p:nvGrpSpPr>
          <p:cNvPr name="Group 8" id="8"/>
          <p:cNvGrpSpPr>
            <a:grpSpLocks noChangeAspect="true"/>
          </p:cNvGrpSpPr>
          <p:nvPr/>
        </p:nvGrpSpPr>
        <p:grpSpPr>
          <a:xfrm rot="-493464">
            <a:off x="-130892" y="4641073"/>
            <a:ext cx="5739937" cy="4228420"/>
            <a:chOff x="0" y="0"/>
            <a:chExt cx="19050000" cy="14033500"/>
          </a:xfrm>
        </p:grpSpPr>
        <p:sp>
          <p:nvSpPr>
            <p:cNvPr name="Freeform 9" id="9"/>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7"/>
              <a:stretch>
                <a:fillRect l="-3911" t="0" r="-3911" b="0"/>
              </a:stretch>
            </a:blipFill>
          </p:spPr>
        </p:sp>
        <p:sp>
          <p:nvSpPr>
            <p:cNvPr name="Freeform 10" id="10"/>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8"/>
              <a:stretch>
                <a:fillRect l="0" t="0" r="0" b="-281"/>
              </a:stretch>
            </a:blipFill>
          </p:spPr>
        </p:sp>
      </p:grpSp>
      <p:sp>
        <p:nvSpPr>
          <p:cNvPr name="Freeform 11" id="11"/>
          <p:cNvSpPr/>
          <p:nvPr/>
        </p:nvSpPr>
        <p:spPr>
          <a:xfrm flipH="false" flipV="false" rot="0">
            <a:off x="4278636" y="2003639"/>
            <a:ext cx="1202709" cy="1202709"/>
          </a:xfrm>
          <a:custGeom>
            <a:avLst/>
            <a:gdLst/>
            <a:ahLst/>
            <a:cxnLst/>
            <a:rect r="r" b="b" t="t" l="l"/>
            <a:pathLst>
              <a:path h="1202709" w="1202709">
                <a:moveTo>
                  <a:pt x="0" y="0"/>
                </a:moveTo>
                <a:lnTo>
                  <a:pt x="1202709" y="0"/>
                </a:lnTo>
                <a:lnTo>
                  <a:pt x="1202709" y="1202709"/>
                </a:lnTo>
                <a:lnTo>
                  <a:pt x="0" y="12027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7582526" y="2540639"/>
            <a:ext cx="8900625" cy="2668905"/>
          </a:xfrm>
          <a:prstGeom prst="rect">
            <a:avLst/>
          </a:prstGeom>
        </p:spPr>
        <p:txBody>
          <a:bodyPr anchor="t" rtlCol="false" tIns="0" lIns="0" bIns="0" rIns="0">
            <a:spAutoFit/>
          </a:bodyPr>
          <a:lstStyle/>
          <a:p>
            <a:pPr algn="l">
              <a:lnSpc>
                <a:spcPts val="8760"/>
              </a:lnSpc>
            </a:pPr>
            <a:r>
              <a:rPr lang="en-US" sz="12000">
                <a:solidFill>
                  <a:srgbClr val="3A4D7B"/>
                </a:solidFill>
                <a:latin typeface="East Sea Dokdo Cyrillic"/>
              </a:rPr>
              <a:t>Buat Query Join Minimal 5</a:t>
            </a:r>
          </a:p>
        </p:txBody>
      </p:sp>
      <p:sp>
        <p:nvSpPr>
          <p:cNvPr name="Freeform 13" id="13"/>
          <p:cNvSpPr/>
          <p:nvPr/>
        </p:nvSpPr>
        <p:spPr>
          <a:xfrm flipH="false" flipV="false" rot="400224">
            <a:off x="7484987" y="-1174712"/>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5"/>
            <a:stretch>
              <a:fillRect l="0" t="0" r="0" b="0"/>
            </a:stretch>
          </a:blipFill>
        </p:spPr>
      </p:sp>
      <p:sp>
        <p:nvSpPr>
          <p:cNvPr name="Freeform 14" id="14"/>
          <p:cNvSpPr/>
          <p:nvPr/>
        </p:nvSpPr>
        <p:spPr>
          <a:xfrm flipH="false" flipV="false" rot="-138272">
            <a:off x="13031322" y="523966"/>
            <a:ext cx="10513357" cy="2299797"/>
          </a:xfrm>
          <a:custGeom>
            <a:avLst/>
            <a:gdLst/>
            <a:ahLst/>
            <a:cxnLst/>
            <a:rect r="r" b="b" t="t" l="l"/>
            <a:pathLst>
              <a:path h="2299797" w="10513357">
                <a:moveTo>
                  <a:pt x="0" y="0"/>
                </a:moveTo>
                <a:lnTo>
                  <a:pt x="10513356" y="0"/>
                </a:lnTo>
                <a:lnTo>
                  <a:pt x="10513356" y="2299797"/>
                </a:lnTo>
                <a:lnTo>
                  <a:pt x="0" y="2299797"/>
                </a:lnTo>
                <a:lnTo>
                  <a:pt x="0" y="0"/>
                </a:lnTo>
                <a:close/>
              </a:path>
            </a:pathLst>
          </a:custGeom>
          <a:blipFill>
            <a:blip r:embed="rId6"/>
            <a:stretch>
              <a:fillRect l="0" t="0" r="0" b="0"/>
            </a:stretch>
          </a:blipFill>
        </p:spPr>
      </p:sp>
      <p:sp>
        <p:nvSpPr>
          <p:cNvPr name="Freeform 15" id="15"/>
          <p:cNvSpPr/>
          <p:nvPr/>
        </p:nvSpPr>
        <p:spPr>
          <a:xfrm flipH="false" flipV="false" rot="-8918231">
            <a:off x="15414714" y="8235658"/>
            <a:ext cx="1481875" cy="1683949"/>
          </a:xfrm>
          <a:custGeom>
            <a:avLst/>
            <a:gdLst/>
            <a:ahLst/>
            <a:cxnLst/>
            <a:rect r="r" b="b" t="t" l="l"/>
            <a:pathLst>
              <a:path h="1683949" w="1481875">
                <a:moveTo>
                  <a:pt x="0" y="0"/>
                </a:moveTo>
                <a:lnTo>
                  <a:pt x="1481874" y="0"/>
                </a:lnTo>
                <a:lnTo>
                  <a:pt x="1481874" y="1683948"/>
                </a:lnTo>
                <a:lnTo>
                  <a:pt x="0" y="1683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5156">
            <a:off x="-194200" y="8331186"/>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3000258" y="32639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451536">
            <a:off x="10200174" y="891517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8" id="8"/>
          <p:cNvSpPr/>
          <p:nvPr/>
        </p:nvSpPr>
        <p:spPr>
          <a:xfrm flipH="false" flipV="false" rot="0">
            <a:off x="945833" y="293257"/>
            <a:ext cx="16088237" cy="9700486"/>
          </a:xfrm>
          <a:custGeom>
            <a:avLst/>
            <a:gdLst/>
            <a:ahLst/>
            <a:cxnLst/>
            <a:rect r="r" b="b" t="t" l="l"/>
            <a:pathLst>
              <a:path h="9700486" w="16088237">
                <a:moveTo>
                  <a:pt x="0" y="0"/>
                </a:moveTo>
                <a:lnTo>
                  <a:pt x="16088238" y="0"/>
                </a:lnTo>
                <a:lnTo>
                  <a:pt x="16088238" y="9700486"/>
                </a:lnTo>
                <a:lnTo>
                  <a:pt x="0" y="9700486"/>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5156">
            <a:off x="-194200" y="8331186"/>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3000258" y="32639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451536">
            <a:off x="10200174" y="891517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8" id="8"/>
          <p:cNvSpPr/>
          <p:nvPr/>
        </p:nvSpPr>
        <p:spPr>
          <a:xfrm flipH="false" flipV="false" rot="0">
            <a:off x="1047854" y="217477"/>
            <a:ext cx="16211446" cy="9852047"/>
          </a:xfrm>
          <a:custGeom>
            <a:avLst/>
            <a:gdLst/>
            <a:ahLst/>
            <a:cxnLst/>
            <a:rect r="r" b="b" t="t" l="l"/>
            <a:pathLst>
              <a:path h="9852047" w="16211446">
                <a:moveTo>
                  <a:pt x="0" y="0"/>
                </a:moveTo>
                <a:lnTo>
                  <a:pt x="16211446" y="0"/>
                </a:lnTo>
                <a:lnTo>
                  <a:pt x="16211446" y="9852046"/>
                </a:lnTo>
                <a:lnTo>
                  <a:pt x="0" y="9852046"/>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5156">
            <a:off x="-194200" y="8331186"/>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3000258" y="32639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451536">
            <a:off x="10200174" y="891517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8" id="8"/>
          <p:cNvSpPr/>
          <p:nvPr/>
        </p:nvSpPr>
        <p:spPr>
          <a:xfrm flipH="false" flipV="false" rot="0">
            <a:off x="1377137" y="458843"/>
            <a:ext cx="15533726" cy="9369313"/>
          </a:xfrm>
          <a:custGeom>
            <a:avLst/>
            <a:gdLst/>
            <a:ahLst/>
            <a:cxnLst/>
            <a:rect r="r" b="b" t="t" l="l"/>
            <a:pathLst>
              <a:path h="9369313" w="15533726">
                <a:moveTo>
                  <a:pt x="0" y="0"/>
                </a:moveTo>
                <a:lnTo>
                  <a:pt x="15533726" y="0"/>
                </a:lnTo>
                <a:lnTo>
                  <a:pt x="15533726" y="9369314"/>
                </a:lnTo>
                <a:lnTo>
                  <a:pt x="0" y="936931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5156">
            <a:off x="-402332" y="8331186"/>
            <a:ext cx="18368304" cy="3542459"/>
          </a:xfrm>
          <a:custGeom>
            <a:avLst/>
            <a:gdLst/>
            <a:ahLst/>
            <a:cxnLst/>
            <a:rect r="r" b="b" t="t" l="l"/>
            <a:pathLst>
              <a:path h="3542459" w="18368304">
                <a:moveTo>
                  <a:pt x="0" y="0"/>
                </a:moveTo>
                <a:lnTo>
                  <a:pt x="18368304" y="0"/>
                </a:lnTo>
                <a:lnTo>
                  <a:pt x="18368304" y="3542458"/>
                </a:lnTo>
                <a:lnTo>
                  <a:pt x="0" y="3542458"/>
                </a:lnTo>
                <a:lnTo>
                  <a:pt x="0" y="0"/>
                </a:lnTo>
                <a:close/>
              </a:path>
            </a:pathLst>
          </a:custGeom>
          <a:blipFill>
            <a:blip r:embed="rId3"/>
            <a:stretch>
              <a:fillRect l="0" t="0" r="0" b="0"/>
            </a:stretch>
          </a:blipFill>
        </p:spPr>
      </p:sp>
      <p:sp>
        <p:nvSpPr>
          <p:cNvPr name="Freeform 4" id="4"/>
          <p:cNvSpPr/>
          <p:nvPr/>
        </p:nvSpPr>
        <p:spPr>
          <a:xfrm flipH="false" flipV="false" rot="-6292229">
            <a:off x="13000258" y="3263968"/>
            <a:ext cx="10575484" cy="2313387"/>
          </a:xfrm>
          <a:custGeom>
            <a:avLst/>
            <a:gdLst/>
            <a:ahLst/>
            <a:cxnLst/>
            <a:rect r="r" b="b" t="t" l="l"/>
            <a:pathLst>
              <a:path h="2313387" w="10575484">
                <a:moveTo>
                  <a:pt x="0" y="0"/>
                </a:moveTo>
                <a:lnTo>
                  <a:pt x="10575484" y="0"/>
                </a:lnTo>
                <a:lnTo>
                  <a:pt x="10575484" y="2313387"/>
                </a:lnTo>
                <a:lnTo>
                  <a:pt x="0" y="2313387"/>
                </a:lnTo>
                <a:lnTo>
                  <a:pt x="0" y="0"/>
                </a:lnTo>
                <a:close/>
              </a:path>
            </a:pathLst>
          </a:custGeom>
          <a:blipFill>
            <a:blip r:embed="rId4"/>
            <a:stretch>
              <a:fillRect l="0" t="0" r="0" b="0"/>
            </a:stretch>
          </a:blipFill>
        </p:spPr>
      </p:sp>
      <p:sp>
        <p:nvSpPr>
          <p:cNvPr name="Freeform 5" id="5"/>
          <p:cNvSpPr/>
          <p:nvPr/>
        </p:nvSpPr>
        <p:spPr>
          <a:xfrm flipH="false" flipV="false" rot="-10451536">
            <a:off x="10200174" y="8915178"/>
            <a:ext cx="6076032" cy="2073446"/>
          </a:xfrm>
          <a:custGeom>
            <a:avLst/>
            <a:gdLst/>
            <a:ahLst/>
            <a:cxnLst/>
            <a:rect r="r" b="b" t="t" l="l"/>
            <a:pathLst>
              <a:path h="2073446" w="6076032">
                <a:moveTo>
                  <a:pt x="0" y="0"/>
                </a:moveTo>
                <a:lnTo>
                  <a:pt x="6076032" y="0"/>
                </a:lnTo>
                <a:lnTo>
                  <a:pt x="6076032" y="2073446"/>
                </a:lnTo>
                <a:lnTo>
                  <a:pt x="0" y="2073446"/>
                </a:lnTo>
                <a:lnTo>
                  <a:pt x="0" y="0"/>
                </a:lnTo>
                <a:close/>
              </a:path>
            </a:pathLst>
          </a:custGeom>
          <a:blipFill>
            <a:blip r:embed="rId5"/>
            <a:stretch>
              <a:fillRect l="0" t="0" r="0" b="0"/>
            </a:stretch>
          </a:blipFill>
        </p:spPr>
      </p:sp>
      <p:sp>
        <p:nvSpPr>
          <p:cNvPr name="Freeform 6" id="6"/>
          <p:cNvSpPr/>
          <p:nvPr/>
        </p:nvSpPr>
        <p:spPr>
          <a:xfrm flipH="false" flipV="false" rot="-3572666">
            <a:off x="-8155452" y="-1033889"/>
            <a:ext cx="18368304" cy="3542459"/>
          </a:xfrm>
          <a:custGeom>
            <a:avLst/>
            <a:gdLst/>
            <a:ahLst/>
            <a:cxnLst/>
            <a:rect r="r" b="b" t="t" l="l"/>
            <a:pathLst>
              <a:path h="3542459" w="18368304">
                <a:moveTo>
                  <a:pt x="0" y="0"/>
                </a:moveTo>
                <a:lnTo>
                  <a:pt x="18368304" y="0"/>
                </a:lnTo>
                <a:lnTo>
                  <a:pt x="18368304" y="3542459"/>
                </a:lnTo>
                <a:lnTo>
                  <a:pt x="0" y="3542459"/>
                </a:lnTo>
                <a:lnTo>
                  <a:pt x="0" y="0"/>
                </a:lnTo>
                <a:close/>
              </a:path>
            </a:pathLst>
          </a:custGeom>
          <a:blipFill>
            <a:blip r:embed="rId3"/>
            <a:stretch>
              <a:fillRect l="0" t="0" r="0" b="0"/>
            </a:stretch>
          </a:blipFill>
        </p:spPr>
      </p:sp>
      <p:sp>
        <p:nvSpPr>
          <p:cNvPr name="Freeform 7" id="7"/>
          <p:cNvSpPr/>
          <p:nvPr/>
        </p:nvSpPr>
        <p:spPr>
          <a:xfrm flipH="false" flipV="false" rot="-3745674">
            <a:off x="-758363" y="-1897181"/>
            <a:ext cx="8323169" cy="1820693"/>
          </a:xfrm>
          <a:custGeom>
            <a:avLst/>
            <a:gdLst/>
            <a:ahLst/>
            <a:cxnLst/>
            <a:rect r="r" b="b" t="t" l="l"/>
            <a:pathLst>
              <a:path h="1820693" w="8323169">
                <a:moveTo>
                  <a:pt x="0" y="0"/>
                </a:moveTo>
                <a:lnTo>
                  <a:pt x="8323169" y="0"/>
                </a:lnTo>
                <a:lnTo>
                  <a:pt x="8323169" y="1820694"/>
                </a:lnTo>
                <a:lnTo>
                  <a:pt x="0" y="1820694"/>
                </a:lnTo>
                <a:lnTo>
                  <a:pt x="0" y="0"/>
                </a:lnTo>
                <a:close/>
              </a:path>
            </a:pathLst>
          </a:custGeom>
          <a:blipFill>
            <a:blip r:embed="rId4"/>
            <a:stretch>
              <a:fillRect l="0" t="0" r="0" b="0"/>
            </a:stretch>
          </a:blipFill>
        </p:spPr>
      </p:sp>
      <p:sp>
        <p:nvSpPr>
          <p:cNvPr name="Freeform 8" id="8"/>
          <p:cNvSpPr/>
          <p:nvPr/>
        </p:nvSpPr>
        <p:spPr>
          <a:xfrm flipH="false" flipV="false" rot="0">
            <a:off x="420835" y="1590152"/>
            <a:ext cx="17577056" cy="7075553"/>
          </a:xfrm>
          <a:custGeom>
            <a:avLst/>
            <a:gdLst/>
            <a:ahLst/>
            <a:cxnLst/>
            <a:rect r="r" b="b" t="t" l="l"/>
            <a:pathLst>
              <a:path h="7075553" w="17577056">
                <a:moveTo>
                  <a:pt x="0" y="0"/>
                </a:moveTo>
                <a:lnTo>
                  <a:pt x="17577056" y="0"/>
                </a:lnTo>
                <a:lnTo>
                  <a:pt x="17577056" y="7075553"/>
                </a:lnTo>
                <a:lnTo>
                  <a:pt x="0" y="7075553"/>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DAGFxgaKwF4</dc:identifier>
  <dcterms:modified xsi:type="dcterms:W3CDTF">2011-08-01T06:04:30Z</dcterms:modified>
  <cp:revision>1</cp:revision>
  <dc:title>TUGAS SBD</dc:title>
</cp:coreProperties>
</file>